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501" r:id="rId3"/>
    <p:sldId id="2134806628" r:id="rId4"/>
    <p:sldId id="2134806629" r:id="rId5"/>
    <p:sldId id="2134806625" r:id="rId6"/>
    <p:sldId id="2134806630" r:id="rId7"/>
    <p:sldId id="274" r:id="rId8"/>
    <p:sldId id="271" r:id="rId9"/>
    <p:sldId id="2134806627" r:id="rId10"/>
    <p:sldId id="2134806621" r:id="rId11"/>
    <p:sldId id="2134806618" r:id="rId12"/>
    <p:sldId id="213480663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B409FD-4C92-4CEB-9B0F-F291C3D5C4A8}" v="37" dt="2025-02-26T21:24:14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94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a Phelps" userId="7068f61a-250d-4231-bec2-4e4b9e7724b3" providerId="ADAL" clId="{DFB409FD-4C92-4CEB-9B0F-F291C3D5C4A8}"/>
    <pc:docChg chg="undo custSel addSld delSld modSld modMainMaster">
      <pc:chgData name="Kara Phelps" userId="7068f61a-250d-4231-bec2-4e4b9e7724b3" providerId="ADAL" clId="{DFB409FD-4C92-4CEB-9B0F-F291C3D5C4A8}" dt="2025-02-26T21:30:21.303" v="476" actId="1076"/>
      <pc:docMkLst>
        <pc:docMk/>
      </pc:docMkLst>
      <pc:sldChg chg="addSp delSp modSp mod">
        <pc:chgData name="Kara Phelps" userId="7068f61a-250d-4231-bec2-4e4b9e7724b3" providerId="ADAL" clId="{DFB409FD-4C92-4CEB-9B0F-F291C3D5C4A8}" dt="2025-02-26T21:22:17.679" v="417" actId="1076"/>
        <pc:sldMkLst>
          <pc:docMk/>
          <pc:sldMk cId="1210161929" sldId="256"/>
        </pc:sldMkLst>
        <pc:spChg chg="del">
          <ac:chgData name="Kara Phelps" userId="7068f61a-250d-4231-bec2-4e4b9e7724b3" providerId="ADAL" clId="{DFB409FD-4C92-4CEB-9B0F-F291C3D5C4A8}" dt="2025-02-26T21:20:24.950" v="409" actId="478"/>
          <ac:spMkLst>
            <pc:docMk/>
            <pc:sldMk cId="1210161929" sldId="256"/>
            <ac:spMk id="2" creationId="{BDE9A29F-3B50-ED06-D423-18ED8830B4E9}"/>
          </ac:spMkLst>
        </pc:spChg>
        <pc:spChg chg="mod">
          <ac:chgData name="Kara Phelps" userId="7068f61a-250d-4231-bec2-4e4b9e7724b3" providerId="ADAL" clId="{DFB409FD-4C92-4CEB-9B0F-F291C3D5C4A8}" dt="2025-02-26T21:22:10.798" v="416" actId="1076"/>
          <ac:spMkLst>
            <pc:docMk/>
            <pc:sldMk cId="1210161929" sldId="256"/>
            <ac:spMk id="3" creationId="{C917AE43-E570-306B-165C-CBDD2592605E}"/>
          </ac:spMkLst>
        </pc:spChg>
        <pc:spChg chg="add del mod">
          <ac:chgData name="Kara Phelps" userId="7068f61a-250d-4231-bec2-4e4b9e7724b3" providerId="ADAL" clId="{DFB409FD-4C92-4CEB-9B0F-F291C3D5C4A8}" dt="2025-02-26T21:20:29.022" v="410" actId="478"/>
          <ac:spMkLst>
            <pc:docMk/>
            <pc:sldMk cId="1210161929" sldId="256"/>
            <ac:spMk id="6" creationId="{4EF630B5-D4B5-0C28-BF54-6A181B413BB5}"/>
          </ac:spMkLst>
        </pc:spChg>
        <pc:picChg chg="add mod">
          <ac:chgData name="Kara Phelps" userId="7068f61a-250d-4231-bec2-4e4b9e7724b3" providerId="ADAL" clId="{DFB409FD-4C92-4CEB-9B0F-F291C3D5C4A8}" dt="2025-02-26T21:22:17.679" v="417" actId="1076"/>
          <ac:picMkLst>
            <pc:docMk/>
            <pc:sldMk cId="1210161929" sldId="256"/>
            <ac:picMk id="8" creationId="{12D8E668-1783-8926-1A04-D40BAA98AF0F}"/>
          </ac:picMkLst>
        </pc:picChg>
      </pc:sldChg>
      <pc:sldChg chg="del">
        <pc:chgData name="Kara Phelps" userId="7068f61a-250d-4231-bec2-4e4b9e7724b3" providerId="ADAL" clId="{DFB409FD-4C92-4CEB-9B0F-F291C3D5C4A8}" dt="2025-02-25T22:44:36.880" v="331" actId="47"/>
        <pc:sldMkLst>
          <pc:docMk/>
          <pc:sldMk cId="131346558" sldId="257"/>
        </pc:sldMkLst>
      </pc:sldChg>
      <pc:sldChg chg="addSp delSp modSp del mod modAnim">
        <pc:chgData name="Kara Phelps" userId="7068f61a-250d-4231-bec2-4e4b9e7724b3" providerId="ADAL" clId="{DFB409FD-4C92-4CEB-9B0F-F291C3D5C4A8}" dt="2025-02-25T22:19:24.499" v="207" actId="692"/>
        <pc:sldMkLst>
          <pc:docMk/>
          <pc:sldMk cId="3211827915" sldId="271"/>
        </pc:sldMkLst>
        <pc:spChg chg="mod">
          <ac:chgData name="Kara Phelps" userId="7068f61a-250d-4231-bec2-4e4b9e7724b3" providerId="ADAL" clId="{DFB409FD-4C92-4CEB-9B0F-F291C3D5C4A8}" dt="2025-02-25T22:18:20.664" v="203" actId="1076"/>
          <ac:spMkLst>
            <pc:docMk/>
            <pc:sldMk cId="3211827915" sldId="271"/>
            <ac:spMk id="4" creationId="{B22EB93E-ECC9-4D90-A4D5-D99DE907F29F}"/>
          </ac:spMkLst>
        </pc:spChg>
        <pc:spChg chg="del mod">
          <ac:chgData name="Kara Phelps" userId="7068f61a-250d-4231-bec2-4e4b9e7724b3" providerId="ADAL" clId="{DFB409FD-4C92-4CEB-9B0F-F291C3D5C4A8}" dt="2025-02-25T22:18:42.611" v="204" actId="692"/>
          <ac:spMkLst>
            <pc:docMk/>
            <pc:sldMk cId="3211827915" sldId="271"/>
            <ac:spMk id="157" creationId="{511887CA-82EF-4C6F-B411-774B4393A109}"/>
          </ac:spMkLst>
        </pc:spChg>
        <pc:spChg chg="del">
          <ac:chgData name="Kara Phelps" userId="7068f61a-250d-4231-bec2-4e4b9e7724b3" providerId="ADAL" clId="{DFB409FD-4C92-4CEB-9B0F-F291C3D5C4A8}" dt="2025-02-25T22:16:51.409" v="197" actId="478"/>
          <ac:spMkLst>
            <pc:docMk/>
            <pc:sldMk cId="3211827915" sldId="271"/>
            <ac:spMk id="158" creationId="{0CA8E169-0B93-4284-ADEE-A7C76F747A59}"/>
          </ac:spMkLst>
        </pc:spChg>
        <pc:spChg chg="del">
          <ac:chgData name="Kara Phelps" userId="7068f61a-250d-4231-bec2-4e4b9e7724b3" providerId="ADAL" clId="{DFB409FD-4C92-4CEB-9B0F-F291C3D5C4A8}" dt="2025-02-25T22:16:51.409" v="197" actId="478"/>
          <ac:spMkLst>
            <pc:docMk/>
            <pc:sldMk cId="3211827915" sldId="271"/>
            <ac:spMk id="160" creationId="{AB88315A-A99F-43A3-B829-03F882C2C6B5}"/>
          </ac:spMkLst>
        </pc:spChg>
        <pc:spChg chg="del mod">
          <ac:chgData name="Kara Phelps" userId="7068f61a-250d-4231-bec2-4e4b9e7724b3" providerId="ADAL" clId="{DFB409FD-4C92-4CEB-9B0F-F291C3D5C4A8}" dt="2025-02-25T22:19:05.338" v="206" actId="692"/>
          <ac:spMkLst>
            <pc:docMk/>
            <pc:sldMk cId="3211827915" sldId="271"/>
            <ac:spMk id="161" creationId="{65CB3C5D-E241-4D9D-BE39-AA6F5E8B25B9}"/>
          </ac:spMkLst>
        </pc:spChg>
        <pc:spChg chg="del">
          <ac:chgData name="Kara Phelps" userId="7068f61a-250d-4231-bec2-4e4b9e7724b3" providerId="ADAL" clId="{DFB409FD-4C92-4CEB-9B0F-F291C3D5C4A8}" dt="2025-02-25T22:16:51.409" v="197" actId="478"/>
          <ac:spMkLst>
            <pc:docMk/>
            <pc:sldMk cId="3211827915" sldId="271"/>
            <ac:spMk id="163" creationId="{3A8E70EB-9E0E-43C3-85D0-CC36E79EFC39}"/>
          </ac:spMkLst>
        </pc:spChg>
        <pc:spChg chg="del">
          <ac:chgData name="Kara Phelps" userId="7068f61a-250d-4231-bec2-4e4b9e7724b3" providerId="ADAL" clId="{DFB409FD-4C92-4CEB-9B0F-F291C3D5C4A8}" dt="2025-02-25T22:16:51.409" v="197" actId="478"/>
          <ac:spMkLst>
            <pc:docMk/>
            <pc:sldMk cId="3211827915" sldId="271"/>
            <ac:spMk id="164" creationId="{E0B24D9C-0D49-4333-AC1F-9A08531C7C17}"/>
          </ac:spMkLst>
        </pc:spChg>
        <pc:spChg chg="del">
          <ac:chgData name="Kara Phelps" userId="7068f61a-250d-4231-bec2-4e4b9e7724b3" providerId="ADAL" clId="{DFB409FD-4C92-4CEB-9B0F-F291C3D5C4A8}" dt="2025-02-25T22:16:51.409" v="197" actId="478"/>
          <ac:spMkLst>
            <pc:docMk/>
            <pc:sldMk cId="3211827915" sldId="271"/>
            <ac:spMk id="165" creationId="{1EC337C0-5C77-460B-A9BE-77151C046647}"/>
          </ac:spMkLst>
        </pc:spChg>
        <pc:spChg chg="mod">
          <ac:chgData name="Kara Phelps" userId="7068f61a-250d-4231-bec2-4e4b9e7724b3" providerId="ADAL" clId="{DFB409FD-4C92-4CEB-9B0F-F291C3D5C4A8}" dt="2025-02-25T22:18:57.566" v="205" actId="692"/>
          <ac:spMkLst>
            <pc:docMk/>
            <pc:sldMk cId="3211827915" sldId="271"/>
            <ac:spMk id="174" creationId="{2E968562-BA40-433A-BCCD-C024E7BDED1E}"/>
          </ac:spMkLst>
        </pc:spChg>
        <pc:spChg chg="del">
          <ac:chgData name="Kara Phelps" userId="7068f61a-250d-4231-bec2-4e4b9e7724b3" providerId="ADAL" clId="{DFB409FD-4C92-4CEB-9B0F-F291C3D5C4A8}" dt="2025-02-25T22:16:51.409" v="197" actId="478"/>
          <ac:spMkLst>
            <pc:docMk/>
            <pc:sldMk cId="3211827915" sldId="271"/>
            <ac:spMk id="176" creationId="{95860CCE-C9C4-4968-BC2B-140DB45E7098}"/>
          </ac:spMkLst>
        </pc:spChg>
        <pc:grpChg chg="del">
          <ac:chgData name="Kara Phelps" userId="7068f61a-250d-4231-bec2-4e4b9e7724b3" providerId="ADAL" clId="{DFB409FD-4C92-4CEB-9B0F-F291C3D5C4A8}" dt="2025-02-25T22:16:51.409" v="197" actId="478"/>
          <ac:grpSpMkLst>
            <pc:docMk/>
            <pc:sldMk cId="3211827915" sldId="271"/>
            <ac:grpSpMk id="167" creationId="{FC21A2F5-B450-49EA-83F1-A2269C41D8FE}"/>
          </ac:grpSpMkLst>
        </pc:grpChg>
        <pc:grpChg chg="del">
          <ac:chgData name="Kara Phelps" userId="7068f61a-250d-4231-bec2-4e4b9e7724b3" providerId="ADAL" clId="{DFB409FD-4C92-4CEB-9B0F-F291C3D5C4A8}" dt="2025-02-25T22:16:51.409" v="197" actId="478"/>
          <ac:grpSpMkLst>
            <pc:docMk/>
            <pc:sldMk cId="3211827915" sldId="271"/>
            <ac:grpSpMk id="173" creationId="{C476B9C9-05E8-49CE-B865-9C00B0AAE846}"/>
          </ac:grpSpMkLst>
        </pc:grpChg>
        <pc:picChg chg="del">
          <ac:chgData name="Kara Phelps" userId="7068f61a-250d-4231-bec2-4e4b9e7724b3" providerId="ADAL" clId="{DFB409FD-4C92-4CEB-9B0F-F291C3D5C4A8}" dt="2025-02-25T22:16:51.409" v="197" actId="478"/>
          <ac:picMkLst>
            <pc:docMk/>
            <pc:sldMk cId="3211827915" sldId="271"/>
            <ac:picMk id="159" creationId="{BC645AC2-B72E-4224-9295-50A12175A902}"/>
          </ac:picMkLst>
        </pc:picChg>
        <pc:picChg chg="mod">
          <ac:chgData name="Kara Phelps" userId="7068f61a-250d-4231-bec2-4e4b9e7724b3" providerId="ADAL" clId="{DFB409FD-4C92-4CEB-9B0F-F291C3D5C4A8}" dt="2025-02-25T22:19:24.499" v="207" actId="692"/>
          <ac:picMkLst>
            <pc:docMk/>
            <pc:sldMk cId="3211827915" sldId="271"/>
            <ac:picMk id="175" creationId="{07E5C8A5-1AE2-4456-87FC-50D5506A57CD}"/>
          </ac:picMkLst>
        </pc:picChg>
        <pc:picChg chg="add del">
          <ac:chgData name="Kara Phelps" userId="7068f61a-250d-4231-bec2-4e4b9e7724b3" providerId="ADAL" clId="{DFB409FD-4C92-4CEB-9B0F-F291C3D5C4A8}" dt="2025-02-25T22:17:12.044" v="199" actId="478"/>
          <ac:picMkLst>
            <pc:docMk/>
            <pc:sldMk cId="3211827915" sldId="271"/>
            <ac:picMk id="1026" creationId="{DE9D1F3D-18B9-B521-193C-21C89559FCAB}"/>
          </ac:picMkLst>
        </pc:picChg>
        <pc:picChg chg="add del">
          <ac:chgData name="Kara Phelps" userId="7068f61a-250d-4231-bec2-4e4b9e7724b3" providerId="ADAL" clId="{DFB409FD-4C92-4CEB-9B0F-F291C3D5C4A8}" dt="2025-02-25T22:17:31.822" v="201" actId="478"/>
          <ac:picMkLst>
            <pc:docMk/>
            <pc:sldMk cId="3211827915" sldId="271"/>
            <ac:picMk id="1028" creationId="{CBFE4464-8A2A-4082-67D0-587B05B97ABD}"/>
          </ac:picMkLst>
        </pc:picChg>
      </pc:sldChg>
      <pc:sldChg chg="addSp delSp modSp mod">
        <pc:chgData name="Kara Phelps" userId="7068f61a-250d-4231-bec2-4e4b9e7724b3" providerId="ADAL" clId="{DFB409FD-4C92-4CEB-9B0F-F291C3D5C4A8}" dt="2025-02-25T22:15:22.439" v="194" actId="207"/>
        <pc:sldMkLst>
          <pc:docMk/>
          <pc:sldMk cId="247873740" sldId="274"/>
        </pc:sldMkLst>
        <pc:spChg chg="mod">
          <ac:chgData name="Kara Phelps" userId="7068f61a-250d-4231-bec2-4e4b9e7724b3" providerId="ADAL" clId="{DFB409FD-4C92-4CEB-9B0F-F291C3D5C4A8}" dt="2025-02-25T22:12:20.873" v="182" actId="1076"/>
          <ac:spMkLst>
            <pc:docMk/>
            <pc:sldMk cId="247873740" sldId="274"/>
            <ac:spMk id="5" creationId="{8EE51601-B10B-7853-4644-945030160FCB}"/>
          </ac:spMkLst>
        </pc:spChg>
        <pc:spChg chg="mod">
          <ac:chgData name="Kara Phelps" userId="7068f61a-250d-4231-bec2-4e4b9e7724b3" providerId="ADAL" clId="{DFB409FD-4C92-4CEB-9B0F-F291C3D5C4A8}" dt="2025-02-25T22:11:29.070" v="174" actId="1076"/>
          <ac:spMkLst>
            <pc:docMk/>
            <pc:sldMk cId="247873740" sldId="274"/>
            <ac:spMk id="6" creationId="{8CB49710-9BEE-7E26-A301-7AE3B0760033}"/>
          </ac:spMkLst>
        </pc:spChg>
        <pc:spChg chg="mod">
          <ac:chgData name="Kara Phelps" userId="7068f61a-250d-4231-bec2-4e4b9e7724b3" providerId="ADAL" clId="{DFB409FD-4C92-4CEB-9B0F-F291C3D5C4A8}" dt="2025-02-25T22:12:38.868" v="184" actId="1076"/>
          <ac:spMkLst>
            <pc:docMk/>
            <pc:sldMk cId="247873740" sldId="274"/>
            <ac:spMk id="9" creationId="{FDF0320E-9F15-7B28-0D93-8F38FFD8FAE2}"/>
          </ac:spMkLst>
        </pc:spChg>
        <pc:spChg chg="add del">
          <ac:chgData name="Kara Phelps" userId="7068f61a-250d-4231-bec2-4e4b9e7724b3" providerId="ADAL" clId="{DFB409FD-4C92-4CEB-9B0F-F291C3D5C4A8}" dt="2025-02-25T22:14:51.286" v="191" actId="478"/>
          <ac:spMkLst>
            <pc:docMk/>
            <pc:sldMk cId="247873740" sldId="274"/>
            <ac:spMk id="52" creationId="{9EE1D98F-81D6-4B29-91E9-6396B3BEF604}"/>
          </ac:spMkLst>
        </pc:spChg>
        <pc:spChg chg="add del mod">
          <ac:chgData name="Kara Phelps" userId="7068f61a-250d-4231-bec2-4e4b9e7724b3" providerId="ADAL" clId="{DFB409FD-4C92-4CEB-9B0F-F291C3D5C4A8}" dt="2025-02-25T22:14:50.543" v="190" actId="478"/>
          <ac:spMkLst>
            <pc:docMk/>
            <pc:sldMk cId="247873740" sldId="274"/>
            <ac:spMk id="54" creationId="{E0D127F9-4457-4B23-8ED3-199C41F05D9B}"/>
          </ac:spMkLst>
        </pc:spChg>
        <pc:spChg chg="mod">
          <ac:chgData name="Kara Phelps" userId="7068f61a-250d-4231-bec2-4e4b9e7724b3" providerId="ADAL" clId="{DFB409FD-4C92-4CEB-9B0F-F291C3D5C4A8}" dt="2025-02-25T22:15:22.439" v="194" actId="207"/>
          <ac:spMkLst>
            <pc:docMk/>
            <pc:sldMk cId="247873740" sldId="274"/>
            <ac:spMk id="55" creationId="{72025DAF-538F-4F66-8ECF-02A7A743E536}"/>
          </ac:spMkLst>
        </pc:spChg>
        <pc:spChg chg="mod">
          <ac:chgData name="Kara Phelps" userId="7068f61a-250d-4231-bec2-4e4b9e7724b3" providerId="ADAL" clId="{DFB409FD-4C92-4CEB-9B0F-F291C3D5C4A8}" dt="2025-02-25T22:15:14.481" v="193" actId="207"/>
          <ac:spMkLst>
            <pc:docMk/>
            <pc:sldMk cId="247873740" sldId="274"/>
            <ac:spMk id="56" creationId="{3C3F51CD-4337-4AE8-B548-423C9FE07A64}"/>
          </ac:spMkLst>
        </pc:spChg>
        <pc:spChg chg="mod">
          <ac:chgData name="Kara Phelps" userId="7068f61a-250d-4231-bec2-4e4b9e7724b3" providerId="ADAL" clId="{DFB409FD-4C92-4CEB-9B0F-F291C3D5C4A8}" dt="2025-02-25T22:12:01.091" v="180" actId="1037"/>
          <ac:spMkLst>
            <pc:docMk/>
            <pc:sldMk cId="247873740" sldId="274"/>
            <ac:spMk id="61" creationId="{138573AF-5A23-4C4E-8A7F-9CDBE0AB7578}"/>
          </ac:spMkLst>
        </pc:spChg>
        <pc:spChg chg="mod">
          <ac:chgData name="Kara Phelps" userId="7068f61a-250d-4231-bec2-4e4b9e7724b3" providerId="ADAL" clId="{DFB409FD-4C92-4CEB-9B0F-F291C3D5C4A8}" dt="2025-02-25T22:13:32.817" v="187" actId="692"/>
          <ac:spMkLst>
            <pc:docMk/>
            <pc:sldMk cId="247873740" sldId="274"/>
            <ac:spMk id="63" creationId="{C1763B52-E1B1-4598-9FA5-B6EA1E687305}"/>
          </ac:spMkLst>
        </pc:spChg>
        <pc:spChg chg="mod">
          <ac:chgData name="Kara Phelps" userId="7068f61a-250d-4231-bec2-4e4b9e7724b3" providerId="ADAL" clId="{DFB409FD-4C92-4CEB-9B0F-F291C3D5C4A8}" dt="2025-02-25T22:13:18.943" v="185" actId="692"/>
          <ac:spMkLst>
            <pc:docMk/>
            <pc:sldMk cId="247873740" sldId="274"/>
            <ac:spMk id="64" creationId="{78197569-3842-4A9C-9135-C0E1E6CB0B6A}"/>
          </ac:spMkLst>
        </pc:spChg>
        <pc:spChg chg="mod">
          <ac:chgData name="Kara Phelps" userId="7068f61a-250d-4231-bec2-4e4b9e7724b3" providerId="ADAL" clId="{DFB409FD-4C92-4CEB-9B0F-F291C3D5C4A8}" dt="2025-02-25T22:13:25.729" v="186" actId="692"/>
          <ac:spMkLst>
            <pc:docMk/>
            <pc:sldMk cId="247873740" sldId="274"/>
            <ac:spMk id="66" creationId="{59464100-CF6E-4093-A9BA-9ACC82027905}"/>
          </ac:spMkLst>
        </pc:spChg>
        <pc:grpChg chg="mod">
          <ac:chgData name="Kara Phelps" userId="7068f61a-250d-4231-bec2-4e4b9e7724b3" providerId="ADAL" clId="{DFB409FD-4C92-4CEB-9B0F-F291C3D5C4A8}" dt="2025-02-25T22:12:32.417" v="183" actId="1076"/>
          <ac:grpSpMkLst>
            <pc:docMk/>
            <pc:sldMk cId="247873740" sldId="274"/>
            <ac:grpSpMk id="2" creationId="{7CF771D2-B378-2CE9-8DBE-6A85DEF4B580}"/>
          </ac:grpSpMkLst>
        </pc:grpChg>
        <pc:grpChg chg="add del">
          <ac:chgData name="Kara Phelps" userId="7068f61a-250d-4231-bec2-4e4b9e7724b3" providerId="ADAL" clId="{DFB409FD-4C92-4CEB-9B0F-F291C3D5C4A8}" dt="2025-02-25T22:14:50.543" v="190" actId="478"/>
          <ac:grpSpMkLst>
            <pc:docMk/>
            <pc:sldMk cId="247873740" sldId="274"/>
            <ac:grpSpMk id="51" creationId="{50CC2FC9-1E1F-4211-88A7-D9347AA36544}"/>
          </ac:grpSpMkLst>
        </pc:grpChg>
        <pc:grpChg chg="mod">
          <ac:chgData name="Kara Phelps" userId="7068f61a-250d-4231-bec2-4e4b9e7724b3" providerId="ADAL" clId="{DFB409FD-4C92-4CEB-9B0F-F291C3D5C4A8}" dt="2025-02-25T22:14:50.543" v="190" actId="478"/>
          <ac:grpSpMkLst>
            <pc:docMk/>
            <pc:sldMk cId="247873740" sldId="274"/>
            <ac:grpSpMk id="53" creationId="{BE656C80-603C-443F-9E36-8A9C59CF7035}"/>
          </ac:grpSpMkLst>
        </pc:grpChg>
        <pc:picChg chg="mod">
          <ac:chgData name="Kara Phelps" userId="7068f61a-250d-4231-bec2-4e4b9e7724b3" providerId="ADAL" clId="{DFB409FD-4C92-4CEB-9B0F-F291C3D5C4A8}" dt="2025-02-25T22:11:24.872" v="173" actId="1076"/>
          <ac:picMkLst>
            <pc:docMk/>
            <pc:sldMk cId="247873740" sldId="274"/>
            <ac:picMk id="3" creationId="{E2AEBC3D-E7EF-8824-E49A-ABE2B41025D0}"/>
          </ac:picMkLst>
        </pc:picChg>
      </pc:sldChg>
      <pc:sldChg chg="modSp mod">
        <pc:chgData name="Kara Phelps" userId="7068f61a-250d-4231-bec2-4e4b9e7724b3" providerId="ADAL" clId="{DFB409FD-4C92-4CEB-9B0F-F291C3D5C4A8}" dt="2025-02-25T21:59:09.957" v="91" actId="207"/>
        <pc:sldMkLst>
          <pc:docMk/>
          <pc:sldMk cId="4292860495" sldId="501"/>
        </pc:sldMkLst>
        <pc:spChg chg="mod">
          <ac:chgData name="Kara Phelps" userId="7068f61a-250d-4231-bec2-4e4b9e7724b3" providerId="ADAL" clId="{DFB409FD-4C92-4CEB-9B0F-F291C3D5C4A8}" dt="2025-02-25T21:58:34.070" v="86" actId="1076"/>
          <ac:spMkLst>
            <pc:docMk/>
            <pc:sldMk cId="4292860495" sldId="501"/>
            <ac:spMk id="2" creationId="{68777D88-B25A-CE7D-54D1-F52CDB3A9E1C}"/>
          </ac:spMkLst>
        </pc:spChg>
        <pc:spChg chg="mod">
          <ac:chgData name="Kara Phelps" userId="7068f61a-250d-4231-bec2-4e4b9e7724b3" providerId="ADAL" clId="{DFB409FD-4C92-4CEB-9B0F-F291C3D5C4A8}" dt="2025-02-25T21:44:30.148" v="15" actId="20577"/>
          <ac:spMkLst>
            <pc:docMk/>
            <pc:sldMk cId="4292860495" sldId="501"/>
            <ac:spMk id="3" creationId="{C25AE3E6-60EA-5857-92AA-7623CF00B0E2}"/>
          </ac:spMkLst>
        </pc:spChg>
        <pc:spChg chg="mod">
          <ac:chgData name="Kara Phelps" userId="7068f61a-250d-4231-bec2-4e4b9e7724b3" providerId="ADAL" clId="{DFB409FD-4C92-4CEB-9B0F-F291C3D5C4A8}" dt="2025-02-25T21:47:59.034" v="72" actId="207"/>
          <ac:spMkLst>
            <pc:docMk/>
            <pc:sldMk cId="4292860495" sldId="501"/>
            <ac:spMk id="4" creationId="{B3DA6848-851F-7833-649F-E33C5914C8AB}"/>
          </ac:spMkLst>
        </pc:spChg>
        <pc:spChg chg="mod">
          <ac:chgData name="Kara Phelps" userId="7068f61a-250d-4231-bec2-4e4b9e7724b3" providerId="ADAL" clId="{DFB409FD-4C92-4CEB-9B0F-F291C3D5C4A8}" dt="2025-02-25T21:44:25.152" v="13" actId="20577"/>
          <ac:spMkLst>
            <pc:docMk/>
            <pc:sldMk cId="4292860495" sldId="501"/>
            <ac:spMk id="5" creationId="{2D7872B5-2C5B-1D6B-A5AC-C4DCD4F33844}"/>
          </ac:spMkLst>
        </pc:spChg>
        <pc:spChg chg="mod">
          <ac:chgData name="Kara Phelps" userId="7068f61a-250d-4231-bec2-4e4b9e7724b3" providerId="ADAL" clId="{DFB409FD-4C92-4CEB-9B0F-F291C3D5C4A8}" dt="2025-02-25T21:48:13.103" v="73" actId="1076"/>
          <ac:spMkLst>
            <pc:docMk/>
            <pc:sldMk cId="4292860495" sldId="501"/>
            <ac:spMk id="6" creationId="{C029CB91-7B56-819B-7CA3-422AB17B708B}"/>
          </ac:spMkLst>
        </pc:spChg>
        <pc:spChg chg="mod">
          <ac:chgData name="Kara Phelps" userId="7068f61a-250d-4231-bec2-4e4b9e7724b3" providerId="ADAL" clId="{DFB409FD-4C92-4CEB-9B0F-F291C3D5C4A8}" dt="2025-02-25T21:47:50.662" v="71" actId="207"/>
          <ac:spMkLst>
            <pc:docMk/>
            <pc:sldMk cId="4292860495" sldId="501"/>
            <ac:spMk id="8" creationId="{F8F19E1B-EE37-DAA3-CC3D-790BF070C4E2}"/>
          </ac:spMkLst>
        </pc:spChg>
        <pc:spChg chg="mod">
          <ac:chgData name="Kara Phelps" userId="7068f61a-250d-4231-bec2-4e4b9e7724b3" providerId="ADAL" clId="{DFB409FD-4C92-4CEB-9B0F-F291C3D5C4A8}" dt="2025-02-25T21:59:09.957" v="91" actId="207"/>
          <ac:spMkLst>
            <pc:docMk/>
            <pc:sldMk cId="4292860495" sldId="501"/>
            <ac:spMk id="10" creationId="{2BF665C0-8F85-81E0-634B-4D4C6D27B9F1}"/>
          </ac:spMkLst>
        </pc:spChg>
        <pc:spChg chg="mod">
          <ac:chgData name="Kara Phelps" userId="7068f61a-250d-4231-bec2-4e4b9e7724b3" providerId="ADAL" clId="{DFB409FD-4C92-4CEB-9B0F-F291C3D5C4A8}" dt="2025-02-25T21:58:34.070" v="86" actId="1076"/>
          <ac:spMkLst>
            <pc:docMk/>
            <pc:sldMk cId="4292860495" sldId="501"/>
            <ac:spMk id="11" creationId="{13E86EF2-1729-C8DB-E5AE-8F6888C51949}"/>
          </ac:spMkLst>
        </pc:spChg>
        <pc:spChg chg="mod">
          <ac:chgData name="Kara Phelps" userId="7068f61a-250d-4231-bec2-4e4b9e7724b3" providerId="ADAL" clId="{DFB409FD-4C92-4CEB-9B0F-F291C3D5C4A8}" dt="2025-02-25T21:44:36.138" v="16" actId="20577"/>
          <ac:spMkLst>
            <pc:docMk/>
            <pc:sldMk cId="4292860495" sldId="501"/>
            <ac:spMk id="12" creationId="{F47633EB-046B-1F18-7E2B-7761315B2C1A}"/>
          </ac:spMkLst>
        </pc:spChg>
        <pc:spChg chg="mod">
          <ac:chgData name="Kara Phelps" userId="7068f61a-250d-4231-bec2-4e4b9e7724b3" providerId="ADAL" clId="{DFB409FD-4C92-4CEB-9B0F-F291C3D5C4A8}" dt="2025-02-25T21:48:19.719" v="74" actId="1076"/>
          <ac:spMkLst>
            <pc:docMk/>
            <pc:sldMk cId="4292860495" sldId="501"/>
            <ac:spMk id="15" creationId="{849B17C2-DCE3-42A6-E174-132288D29809}"/>
          </ac:spMkLst>
        </pc:spChg>
        <pc:spChg chg="mod">
          <ac:chgData name="Kara Phelps" userId="7068f61a-250d-4231-bec2-4e4b9e7724b3" providerId="ADAL" clId="{DFB409FD-4C92-4CEB-9B0F-F291C3D5C4A8}" dt="2025-02-25T21:59:05.374" v="90" actId="207"/>
          <ac:spMkLst>
            <pc:docMk/>
            <pc:sldMk cId="4292860495" sldId="501"/>
            <ac:spMk id="17" creationId="{D78C065A-8F06-A910-22CA-4F725E820778}"/>
          </ac:spMkLst>
        </pc:spChg>
        <pc:spChg chg="mod">
          <ac:chgData name="Kara Phelps" userId="7068f61a-250d-4231-bec2-4e4b9e7724b3" providerId="ADAL" clId="{DFB409FD-4C92-4CEB-9B0F-F291C3D5C4A8}" dt="2025-02-25T21:59:01.507" v="89" actId="207"/>
          <ac:spMkLst>
            <pc:docMk/>
            <pc:sldMk cId="4292860495" sldId="501"/>
            <ac:spMk id="20" creationId="{C7EBCDFC-EFA0-9F23-93B4-FACAC73BB8FD}"/>
          </ac:spMkLst>
        </pc:spChg>
        <pc:spChg chg="mod">
          <ac:chgData name="Kara Phelps" userId="7068f61a-250d-4231-bec2-4e4b9e7724b3" providerId="ADAL" clId="{DFB409FD-4C92-4CEB-9B0F-F291C3D5C4A8}" dt="2025-02-25T21:45:48.929" v="45" actId="14100"/>
          <ac:spMkLst>
            <pc:docMk/>
            <pc:sldMk cId="4292860495" sldId="501"/>
            <ac:spMk id="24" creationId="{93D9AC51-42C8-2C56-EC4D-787A2D922216}"/>
          </ac:spMkLst>
        </pc:spChg>
        <pc:spChg chg="mod">
          <ac:chgData name="Kara Phelps" userId="7068f61a-250d-4231-bec2-4e4b9e7724b3" providerId="ADAL" clId="{DFB409FD-4C92-4CEB-9B0F-F291C3D5C4A8}" dt="2025-02-25T21:46:15.598" v="54" actId="14100"/>
          <ac:spMkLst>
            <pc:docMk/>
            <pc:sldMk cId="4292860495" sldId="501"/>
            <ac:spMk id="26" creationId="{42BCBF9E-67EF-7C6B-A3B4-C2C66CEED418}"/>
          </ac:spMkLst>
        </pc:spChg>
        <pc:spChg chg="mod">
          <ac:chgData name="Kara Phelps" userId="7068f61a-250d-4231-bec2-4e4b9e7724b3" providerId="ADAL" clId="{DFB409FD-4C92-4CEB-9B0F-F291C3D5C4A8}" dt="2025-02-25T21:46:29.676" v="59" actId="14100"/>
          <ac:spMkLst>
            <pc:docMk/>
            <pc:sldMk cId="4292860495" sldId="501"/>
            <ac:spMk id="27" creationId="{19531CFE-71E3-38E7-9501-DF2AC1FEFEEA}"/>
          </ac:spMkLst>
        </pc:spChg>
        <pc:spChg chg="mod">
          <ac:chgData name="Kara Phelps" userId="7068f61a-250d-4231-bec2-4e4b9e7724b3" providerId="ADAL" clId="{DFB409FD-4C92-4CEB-9B0F-F291C3D5C4A8}" dt="2025-02-25T21:46:40.201" v="64" actId="20577"/>
          <ac:spMkLst>
            <pc:docMk/>
            <pc:sldMk cId="4292860495" sldId="501"/>
            <ac:spMk id="28" creationId="{409C95DC-956C-2468-A3AF-339A3EC8E415}"/>
          </ac:spMkLst>
        </pc:spChg>
        <pc:spChg chg="mod">
          <ac:chgData name="Kara Phelps" userId="7068f61a-250d-4231-bec2-4e4b9e7724b3" providerId="ADAL" clId="{DFB409FD-4C92-4CEB-9B0F-F291C3D5C4A8}" dt="2025-02-25T21:46:05.487" v="52" actId="14100"/>
          <ac:spMkLst>
            <pc:docMk/>
            <pc:sldMk cId="4292860495" sldId="501"/>
            <ac:spMk id="29" creationId="{3954AE69-B16E-E224-F9F8-36A2CEC88C29}"/>
          </ac:spMkLst>
        </pc:spChg>
        <pc:grpChg chg="mod">
          <ac:chgData name="Kara Phelps" userId="7068f61a-250d-4231-bec2-4e4b9e7724b3" providerId="ADAL" clId="{DFB409FD-4C92-4CEB-9B0F-F291C3D5C4A8}" dt="2025-02-25T21:58:51.565" v="88" actId="1076"/>
          <ac:grpSpMkLst>
            <pc:docMk/>
            <pc:sldMk cId="4292860495" sldId="501"/>
            <ac:grpSpMk id="25" creationId="{D18FEEA8-6105-403D-346A-3F6C17CD9E11}"/>
          </ac:grpSpMkLst>
        </pc:grpChg>
        <pc:grpChg chg="mod">
          <ac:chgData name="Kara Phelps" userId="7068f61a-250d-4231-bec2-4e4b9e7724b3" providerId="ADAL" clId="{DFB409FD-4C92-4CEB-9B0F-F291C3D5C4A8}" dt="2025-02-25T21:58:34.070" v="86" actId="1076"/>
          <ac:grpSpMkLst>
            <pc:docMk/>
            <pc:sldMk cId="4292860495" sldId="501"/>
            <ac:grpSpMk id="34" creationId="{2F600FA0-E62C-0955-45ED-6E206E135DB7}"/>
          </ac:grpSpMkLst>
        </pc:grpChg>
      </pc:sldChg>
      <pc:sldChg chg="addSp delSp modSp mod">
        <pc:chgData name="Kara Phelps" userId="7068f61a-250d-4231-bec2-4e4b9e7724b3" providerId="ADAL" clId="{DFB409FD-4C92-4CEB-9B0F-F291C3D5C4A8}" dt="2025-02-25T22:44:23.606" v="330" actId="1076"/>
        <pc:sldMkLst>
          <pc:docMk/>
          <pc:sldMk cId="1775598713" sldId="2134806618"/>
        </pc:sldMkLst>
        <pc:spChg chg="mod">
          <ac:chgData name="Kara Phelps" userId="7068f61a-250d-4231-bec2-4e4b9e7724b3" providerId="ADAL" clId="{DFB409FD-4C92-4CEB-9B0F-F291C3D5C4A8}" dt="2025-02-25T22:44:07.551" v="327" actId="1076"/>
          <ac:spMkLst>
            <pc:docMk/>
            <pc:sldMk cId="1775598713" sldId="2134806618"/>
            <ac:spMk id="2" creationId="{755BDFBA-1941-D7F1-9624-13735816B6BB}"/>
          </ac:spMkLst>
        </pc:spChg>
        <pc:spChg chg="mod">
          <ac:chgData name="Kara Phelps" userId="7068f61a-250d-4231-bec2-4e4b9e7724b3" providerId="ADAL" clId="{DFB409FD-4C92-4CEB-9B0F-F291C3D5C4A8}" dt="2025-02-25T22:44:11.878" v="328" actId="1076"/>
          <ac:spMkLst>
            <pc:docMk/>
            <pc:sldMk cId="1775598713" sldId="2134806618"/>
            <ac:spMk id="4" creationId="{669C4B26-408B-1BDE-025D-83BF92313591}"/>
          </ac:spMkLst>
        </pc:spChg>
        <pc:spChg chg="add mod">
          <ac:chgData name="Kara Phelps" userId="7068f61a-250d-4231-bec2-4e4b9e7724b3" providerId="ADAL" clId="{DFB409FD-4C92-4CEB-9B0F-F291C3D5C4A8}" dt="2025-02-25T22:37:38.357" v="291"/>
          <ac:spMkLst>
            <pc:docMk/>
            <pc:sldMk cId="1775598713" sldId="2134806618"/>
            <ac:spMk id="6" creationId="{3B11BEC7-31D8-4A3F-68D3-9ED83BC82C86}"/>
          </ac:spMkLst>
        </pc:spChg>
        <pc:spChg chg="mod">
          <ac:chgData name="Kara Phelps" userId="7068f61a-250d-4231-bec2-4e4b9e7724b3" providerId="ADAL" clId="{DFB409FD-4C92-4CEB-9B0F-F291C3D5C4A8}" dt="2025-02-25T22:43:46.496" v="325" actId="20577"/>
          <ac:spMkLst>
            <pc:docMk/>
            <pc:sldMk cId="1775598713" sldId="2134806618"/>
            <ac:spMk id="8" creationId="{4BB271AE-98ED-10E8-F107-47FCDFED77B5}"/>
          </ac:spMkLst>
        </pc:spChg>
        <pc:graphicFrameChg chg="add mod modGraphic">
          <ac:chgData name="Kara Phelps" userId="7068f61a-250d-4231-bec2-4e4b9e7724b3" providerId="ADAL" clId="{DFB409FD-4C92-4CEB-9B0F-F291C3D5C4A8}" dt="2025-02-25T22:44:23.606" v="330" actId="1076"/>
          <ac:graphicFrameMkLst>
            <pc:docMk/>
            <pc:sldMk cId="1775598713" sldId="2134806618"/>
            <ac:graphicFrameMk id="5" creationId="{54AC87DC-6764-7C08-80F4-F0845C07A049}"/>
          </ac:graphicFrameMkLst>
        </pc:graphicFrameChg>
        <pc:graphicFrameChg chg="del mod modGraphic">
          <ac:chgData name="Kara Phelps" userId="7068f61a-250d-4231-bec2-4e4b9e7724b3" providerId="ADAL" clId="{DFB409FD-4C92-4CEB-9B0F-F291C3D5C4A8}" dt="2025-02-25T22:37:45.518" v="292" actId="478"/>
          <ac:graphicFrameMkLst>
            <pc:docMk/>
            <pc:sldMk cId="1775598713" sldId="2134806618"/>
            <ac:graphicFrameMk id="7" creationId="{A5E848D6-1371-EC9B-B0F2-F1E762F897DA}"/>
          </ac:graphicFrameMkLst>
        </pc:graphicFrameChg>
      </pc:sldChg>
      <pc:sldChg chg="addSp delSp modSp mod">
        <pc:chgData name="Kara Phelps" userId="7068f61a-250d-4231-bec2-4e4b9e7724b3" providerId="ADAL" clId="{DFB409FD-4C92-4CEB-9B0F-F291C3D5C4A8}" dt="2025-02-25T22:28:15.078" v="272" actId="1076"/>
        <pc:sldMkLst>
          <pc:docMk/>
          <pc:sldMk cId="4168677100" sldId="2134806621"/>
        </pc:sldMkLst>
        <pc:spChg chg="mod">
          <ac:chgData name="Kara Phelps" userId="7068f61a-250d-4231-bec2-4e4b9e7724b3" providerId="ADAL" clId="{DFB409FD-4C92-4CEB-9B0F-F291C3D5C4A8}" dt="2025-02-25T22:28:15.078" v="272" actId="1076"/>
          <ac:spMkLst>
            <pc:docMk/>
            <pc:sldMk cId="4168677100" sldId="2134806621"/>
            <ac:spMk id="2" creationId="{BEDDB58D-3B3D-E0AE-2116-A35CA1632487}"/>
          </ac:spMkLst>
        </pc:spChg>
        <pc:spChg chg="mod">
          <ac:chgData name="Kara Phelps" userId="7068f61a-250d-4231-bec2-4e4b9e7724b3" providerId="ADAL" clId="{DFB409FD-4C92-4CEB-9B0F-F291C3D5C4A8}" dt="2025-02-25T22:25:43.756" v="251" actId="255"/>
          <ac:spMkLst>
            <pc:docMk/>
            <pc:sldMk cId="4168677100" sldId="2134806621"/>
            <ac:spMk id="16" creationId="{1145377D-FFDF-3022-22A2-54B3ACB59E22}"/>
          </ac:spMkLst>
        </pc:spChg>
        <pc:spChg chg="mod">
          <ac:chgData name="Kara Phelps" userId="7068f61a-250d-4231-bec2-4e4b9e7724b3" providerId="ADAL" clId="{DFB409FD-4C92-4CEB-9B0F-F291C3D5C4A8}" dt="2025-02-25T22:24:45.007" v="243" actId="1076"/>
          <ac:spMkLst>
            <pc:docMk/>
            <pc:sldMk cId="4168677100" sldId="2134806621"/>
            <ac:spMk id="17" creationId="{ACA43E3C-86F4-A49A-7EC7-8CD60D679163}"/>
          </ac:spMkLst>
        </pc:spChg>
        <pc:spChg chg="mod">
          <ac:chgData name="Kara Phelps" userId="7068f61a-250d-4231-bec2-4e4b9e7724b3" providerId="ADAL" clId="{DFB409FD-4C92-4CEB-9B0F-F291C3D5C4A8}" dt="2025-02-25T22:25:50.685" v="253" actId="14100"/>
          <ac:spMkLst>
            <pc:docMk/>
            <pc:sldMk cId="4168677100" sldId="2134806621"/>
            <ac:spMk id="20" creationId="{C1D6B04A-8768-C418-C604-F1F1F8733A78}"/>
          </ac:spMkLst>
        </pc:spChg>
        <pc:spChg chg="mod">
          <ac:chgData name="Kara Phelps" userId="7068f61a-250d-4231-bec2-4e4b9e7724b3" providerId="ADAL" clId="{DFB409FD-4C92-4CEB-9B0F-F291C3D5C4A8}" dt="2025-02-25T22:25:56.458" v="254" actId="255"/>
          <ac:spMkLst>
            <pc:docMk/>
            <pc:sldMk cId="4168677100" sldId="2134806621"/>
            <ac:spMk id="22" creationId="{A9C11ADE-95BA-DB73-7517-D87982CBB4FC}"/>
          </ac:spMkLst>
        </pc:spChg>
        <pc:spChg chg="mod">
          <ac:chgData name="Kara Phelps" userId="7068f61a-250d-4231-bec2-4e4b9e7724b3" providerId="ADAL" clId="{DFB409FD-4C92-4CEB-9B0F-F291C3D5C4A8}" dt="2025-02-25T22:26:00.627" v="255" actId="255"/>
          <ac:spMkLst>
            <pc:docMk/>
            <pc:sldMk cId="4168677100" sldId="2134806621"/>
            <ac:spMk id="24" creationId="{94A96A25-2B00-6FCB-AA6A-0C633CC9012E}"/>
          </ac:spMkLst>
        </pc:spChg>
        <pc:grpChg chg="mod">
          <ac:chgData name="Kara Phelps" userId="7068f61a-250d-4231-bec2-4e4b9e7724b3" providerId="ADAL" clId="{DFB409FD-4C92-4CEB-9B0F-F291C3D5C4A8}" dt="2025-02-25T22:28:08.117" v="271" actId="1076"/>
          <ac:grpSpMkLst>
            <pc:docMk/>
            <pc:sldMk cId="4168677100" sldId="2134806621"/>
            <ac:grpSpMk id="26" creationId="{C6673D8F-C7BE-FD1D-7D0B-7938BB174DDB}"/>
          </ac:grpSpMkLst>
        </pc:grpChg>
        <pc:picChg chg="del">
          <ac:chgData name="Kara Phelps" userId="7068f61a-250d-4231-bec2-4e4b9e7724b3" providerId="ADAL" clId="{DFB409FD-4C92-4CEB-9B0F-F291C3D5C4A8}" dt="2025-02-25T22:26:17.384" v="257" actId="478"/>
          <ac:picMkLst>
            <pc:docMk/>
            <pc:sldMk cId="4168677100" sldId="2134806621"/>
            <ac:picMk id="4" creationId="{8981A825-CC27-72AB-5D5A-FCE1D24955AC}"/>
          </ac:picMkLst>
        </pc:picChg>
        <pc:picChg chg="add mod">
          <ac:chgData name="Kara Phelps" userId="7068f61a-250d-4231-bec2-4e4b9e7724b3" providerId="ADAL" clId="{DFB409FD-4C92-4CEB-9B0F-F291C3D5C4A8}" dt="2025-02-25T22:26:31.522" v="263" actId="1076"/>
          <ac:picMkLst>
            <pc:docMk/>
            <pc:sldMk cId="4168677100" sldId="2134806621"/>
            <ac:picMk id="5" creationId="{E5D7518C-8DE4-F786-D2A6-591C24DEFE2B}"/>
          </ac:picMkLst>
        </pc:picChg>
        <pc:picChg chg="mod">
          <ac:chgData name="Kara Phelps" userId="7068f61a-250d-4231-bec2-4e4b9e7724b3" providerId="ADAL" clId="{DFB409FD-4C92-4CEB-9B0F-F291C3D5C4A8}" dt="2025-02-25T22:27:56.057" v="269" actId="1076"/>
          <ac:picMkLst>
            <pc:docMk/>
            <pc:sldMk cId="4168677100" sldId="2134806621"/>
            <ac:picMk id="6" creationId="{FC40E922-4060-BB15-40AB-CDB485BDE812}"/>
          </ac:picMkLst>
        </pc:picChg>
        <pc:picChg chg="mod">
          <ac:chgData name="Kara Phelps" userId="7068f61a-250d-4231-bec2-4e4b9e7724b3" providerId="ADAL" clId="{DFB409FD-4C92-4CEB-9B0F-F291C3D5C4A8}" dt="2025-02-25T22:27:58.729" v="270" actId="1076"/>
          <ac:picMkLst>
            <pc:docMk/>
            <pc:sldMk cId="4168677100" sldId="2134806621"/>
            <ac:picMk id="9" creationId="{61E35499-14B6-5C75-5DFF-B9DEC03DB68E}"/>
          </ac:picMkLst>
        </pc:picChg>
      </pc:sldChg>
      <pc:sldChg chg="modSp mod">
        <pc:chgData name="Kara Phelps" userId="7068f61a-250d-4231-bec2-4e4b9e7724b3" providerId="ADAL" clId="{DFB409FD-4C92-4CEB-9B0F-F291C3D5C4A8}" dt="2025-02-25T22:03:10.738" v="123" actId="1076"/>
        <pc:sldMkLst>
          <pc:docMk/>
          <pc:sldMk cId="2864864462" sldId="2134806625"/>
        </pc:sldMkLst>
        <pc:spChg chg="mod">
          <ac:chgData name="Kara Phelps" userId="7068f61a-250d-4231-bec2-4e4b9e7724b3" providerId="ADAL" clId="{DFB409FD-4C92-4CEB-9B0F-F291C3D5C4A8}" dt="2025-02-25T22:02:03.449" v="104" actId="1076"/>
          <ac:spMkLst>
            <pc:docMk/>
            <pc:sldMk cId="2864864462" sldId="2134806625"/>
            <ac:spMk id="3" creationId="{E5B201DB-8FE1-287E-1D07-D4EE776B5633}"/>
          </ac:spMkLst>
        </pc:spChg>
        <pc:spChg chg="mod">
          <ac:chgData name="Kara Phelps" userId="7068f61a-250d-4231-bec2-4e4b9e7724b3" providerId="ADAL" clId="{DFB409FD-4C92-4CEB-9B0F-F291C3D5C4A8}" dt="2025-02-25T22:01:42.854" v="103" actId="1076"/>
          <ac:spMkLst>
            <pc:docMk/>
            <pc:sldMk cId="2864864462" sldId="2134806625"/>
            <ac:spMk id="18" creationId="{507F8970-947E-17E0-976B-D4D193B6172B}"/>
          </ac:spMkLst>
        </pc:spChg>
        <pc:picChg chg="mod">
          <ac:chgData name="Kara Phelps" userId="7068f61a-250d-4231-bec2-4e4b9e7724b3" providerId="ADAL" clId="{DFB409FD-4C92-4CEB-9B0F-F291C3D5C4A8}" dt="2025-02-25T22:02:40.025" v="113" actId="1076"/>
          <ac:picMkLst>
            <pc:docMk/>
            <pc:sldMk cId="2864864462" sldId="2134806625"/>
            <ac:picMk id="8" creationId="{A489B75D-DEF3-C87C-BCF1-9E471F5A0209}"/>
          </ac:picMkLst>
        </pc:picChg>
        <pc:picChg chg="mod">
          <ac:chgData name="Kara Phelps" userId="7068f61a-250d-4231-bec2-4e4b9e7724b3" providerId="ADAL" clId="{DFB409FD-4C92-4CEB-9B0F-F291C3D5C4A8}" dt="2025-02-25T22:02:46.979" v="115" actId="1076"/>
          <ac:picMkLst>
            <pc:docMk/>
            <pc:sldMk cId="2864864462" sldId="2134806625"/>
            <ac:picMk id="10" creationId="{1BB5C69D-99A4-7690-A10D-72472D827687}"/>
          </ac:picMkLst>
        </pc:picChg>
        <pc:picChg chg="mod">
          <ac:chgData name="Kara Phelps" userId="7068f61a-250d-4231-bec2-4e4b9e7724b3" providerId="ADAL" clId="{DFB409FD-4C92-4CEB-9B0F-F291C3D5C4A8}" dt="2025-02-25T22:02:56.299" v="119" actId="1076"/>
          <ac:picMkLst>
            <pc:docMk/>
            <pc:sldMk cId="2864864462" sldId="2134806625"/>
            <ac:picMk id="12" creationId="{4929296D-16A2-EB34-1F09-55247DC031C5}"/>
          </ac:picMkLst>
        </pc:picChg>
        <pc:picChg chg="mod">
          <ac:chgData name="Kara Phelps" userId="7068f61a-250d-4231-bec2-4e4b9e7724b3" providerId="ADAL" clId="{DFB409FD-4C92-4CEB-9B0F-F291C3D5C4A8}" dt="2025-02-25T22:03:03.222" v="121" actId="1076"/>
          <ac:picMkLst>
            <pc:docMk/>
            <pc:sldMk cId="2864864462" sldId="2134806625"/>
            <ac:picMk id="14" creationId="{D7BC5D6C-54B9-8E34-0474-F204ED094365}"/>
          </ac:picMkLst>
        </pc:picChg>
        <pc:picChg chg="mod">
          <ac:chgData name="Kara Phelps" userId="7068f61a-250d-4231-bec2-4e4b9e7724b3" providerId="ADAL" clId="{DFB409FD-4C92-4CEB-9B0F-F291C3D5C4A8}" dt="2025-02-25T22:03:10.738" v="123" actId="1076"/>
          <ac:picMkLst>
            <pc:docMk/>
            <pc:sldMk cId="2864864462" sldId="2134806625"/>
            <ac:picMk id="16" creationId="{B7179962-45AE-0E50-0A67-B088A3268991}"/>
          </ac:picMkLst>
        </pc:picChg>
        <pc:picChg chg="mod">
          <ac:chgData name="Kara Phelps" userId="7068f61a-250d-4231-bec2-4e4b9e7724b3" providerId="ADAL" clId="{DFB409FD-4C92-4CEB-9B0F-F291C3D5C4A8}" dt="2025-02-25T22:01:35.872" v="102" actId="1076"/>
          <ac:picMkLst>
            <pc:docMk/>
            <pc:sldMk cId="2864864462" sldId="2134806625"/>
            <ac:picMk id="17" creationId="{590DFBBD-65A2-620B-7CF3-050922190CD8}"/>
          </ac:picMkLst>
        </pc:picChg>
      </pc:sldChg>
      <pc:sldChg chg="addSp delSp modSp mod">
        <pc:chgData name="Kara Phelps" userId="7068f61a-250d-4231-bec2-4e4b9e7724b3" providerId="ADAL" clId="{DFB409FD-4C92-4CEB-9B0F-F291C3D5C4A8}" dt="2025-02-25T22:23:48.927" v="240" actId="20577"/>
        <pc:sldMkLst>
          <pc:docMk/>
          <pc:sldMk cId="2400006707" sldId="2134806627"/>
        </pc:sldMkLst>
        <pc:spChg chg="mod">
          <ac:chgData name="Kara Phelps" userId="7068f61a-250d-4231-bec2-4e4b9e7724b3" providerId="ADAL" clId="{DFB409FD-4C92-4CEB-9B0F-F291C3D5C4A8}" dt="2025-02-25T22:22:10.199" v="226" actId="1076"/>
          <ac:spMkLst>
            <pc:docMk/>
            <pc:sldMk cId="2400006707" sldId="2134806627"/>
            <ac:spMk id="2" creationId="{BEDDB58D-3B3D-E0AE-2116-A35CA1632487}"/>
          </ac:spMkLst>
        </pc:spChg>
        <pc:spChg chg="mod">
          <ac:chgData name="Kara Phelps" userId="7068f61a-250d-4231-bec2-4e4b9e7724b3" providerId="ADAL" clId="{DFB409FD-4C92-4CEB-9B0F-F291C3D5C4A8}" dt="2025-02-25T22:23:36.170" v="239" actId="20577"/>
          <ac:spMkLst>
            <pc:docMk/>
            <pc:sldMk cId="2400006707" sldId="2134806627"/>
            <ac:spMk id="3" creationId="{43EFA5C2-BBED-69D7-1E25-6D631D960CFF}"/>
          </ac:spMkLst>
        </pc:spChg>
        <pc:spChg chg="mod">
          <ac:chgData name="Kara Phelps" userId="7068f61a-250d-4231-bec2-4e4b9e7724b3" providerId="ADAL" clId="{DFB409FD-4C92-4CEB-9B0F-F291C3D5C4A8}" dt="2025-02-25T22:23:48.927" v="240" actId="20577"/>
          <ac:spMkLst>
            <pc:docMk/>
            <pc:sldMk cId="2400006707" sldId="2134806627"/>
            <ac:spMk id="5" creationId="{0A539B4C-DFFE-EBA0-C8D6-FC752A2FFA2B}"/>
          </ac:spMkLst>
        </pc:spChg>
        <pc:picChg chg="del">
          <ac:chgData name="Kara Phelps" userId="7068f61a-250d-4231-bec2-4e4b9e7724b3" providerId="ADAL" clId="{DFB409FD-4C92-4CEB-9B0F-F291C3D5C4A8}" dt="2025-02-25T22:20:58.506" v="210" actId="478"/>
          <ac:picMkLst>
            <pc:docMk/>
            <pc:sldMk cId="2400006707" sldId="2134806627"/>
            <ac:picMk id="4" creationId="{8981A825-CC27-72AB-5D5A-FCE1D24955AC}"/>
          </ac:picMkLst>
        </pc:picChg>
        <pc:picChg chg="add mod">
          <ac:chgData name="Kara Phelps" userId="7068f61a-250d-4231-bec2-4e4b9e7724b3" providerId="ADAL" clId="{DFB409FD-4C92-4CEB-9B0F-F291C3D5C4A8}" dt="2025-02-25T22:21:32.177" v="216" actId="1076"/>
          <ac:picMkLst>
            <pc:docMk/>
            <pc:sldMk cId="2400006707" sldId="2134806627"/>
            <ac:picMk id="7" creationId="{75C0279B-A595-3509-53E9-1904A7106E7C}"/>
          </ac:picMkLst>
        </pc:picChg>
        <pc:picChg chg="del">
          <ac:chgData name="Kara Phelps" userId="7068f61a-250d-4231-bec2-4e4b9e7724b3" providerId="ADAL" clId="{DFB409FD-4C92-4CEB-9B0F-F291C3D5C4A8}" dt="2025-02-25T22:21:36.105" v="217" actId="478"/>
          <ac:picMkLst>
            <pc:docMk/>
            <pc:sldMk cId="2400006707" sldId="2134806627"/>
            <ac:picMk id="8" creationId="{4EF362C2-1B67-5C6F-B457-03B684125E9B}"/>
          </ac:picMkLst>
        </pc:picChg>
        <pc:picChg chg="mod">
          <ac:chgData name="Kara Phelps" userId="7068f61a-250d-4231-bec2-4e4b9e7724b3" providerId="ADAL" clId="{DFB409FD-4C92-4CEB-9B0F-F291C3D5C4A8}" dt="2025-02-25T22:22:53.397" v="233" actId="1076"/>
          <ac:picMkLst>
            <pc:docMk/>
            <pc:sldMk cId="2400006707" sldId="2134806627"/>
            <ac:picMk id="10" creationId="{FB707294-B896-C8E0-FF55-84E38E2668DD}"/>
          </ac:picMkLst>
        </pc:picChg>
        <pc:picChg chg="mod">
          <ac:chgData name="Kara Phelps" userId="7068f61a-250d-4231-bec2-4e4b9e7724b3" providerId="ADAL" clId="{DFB409FD-4C92-4CEB-9B0F-F291C3D5C4A8}" dt="2025-02-25T22:22:50.742" v="232" actId="1076"/>
          <ac:picMkLst>
            <pc:docMk/>
            <pc:sldMk cId="2400006707" sldId="2134806627"/>
            <ac:picMk id="11" creationId="{49CD2CD9-A460-7DAE-651B-EA3F9745631B}"/>
          </ac:picMkLst>
        </pc:picChg>
        <pc:picChg chg="mod">
          <ac:chgData name="Kara Phelps" userId="7068f61a-250d-4231-bec2-4e4b9e7724b3" providerId="ADAL" clId="{DFB409FD-4C92-4CEB-9B0F-F291C3D5C4A8}" dt="2025-02-25T22:22:48.282" v="231" actId="1076"/>
          <ac:picMkLst>
            <pc:docMk/>
            <pc:sldMk cId="2400006707" sldId="2134806627"/>
            <ac:picMk id="12" creationId="{018FD5F4-56F5-E9B4-AA7E-F0A4FC8673C8}"/>
          </ac:picMkLst>
        </pc:picChg>
        <pc:picChg chg="add mod">
          <ac:chgData name="Kara Phelps" userId="7068f61a-250d-4231-bec2-4e4b9e7724b3" providerId="ADAL" clId="{DFB409FD-4C92-4CEB-9B0F-F291C3D5C4A8}" dt="2025-02-25T22:23:02.473" v="235" actId="1076"/>
          <ac:picMkLst>
            <pc:docMk/>
            <pc:sldMk cId="2400006707" sldId="2134806627"/>
            <ac:picMk id="13" creationId="{EC064BE8-E357-C8F2-1014-7074A0BE5A36}"/>
          </ac:picMkLst>
        </pc:picChg>
      </pc:sldChg>
      <pc:sldChg chg="modSp mod">
        <pc:chgData name="Kara Phelps" userId="7068f61a-250d-4231-bec2-4e4b9e7724b3" providerId="ADAL" clId="{DFB409FD-4C92-4CEB-9B0F-F291C3D5C4A8}" dt="2025-02-25T21:59:28.374" v="92" actId="1076"/>
        <pc:sldMkLst>
          <pc:docMk/>
          <pc:sldMk cId="719284647" sldId="2134806628"/>
        </pc:sldMkLst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2" creationId="{A533F9F7-36CE-0165-9C1A-8F22E35BF6F4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3" creationId="{ADD8B75B-B024-62DB-2B28-DE8BBDA7470B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7" creationId="{30C2736B-F8FB-DF5A-E349-36EBBEDE1013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8" creationId="{9B7BBD1F-FCC7-F703-E48A-C62ABDCCA2A4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9" creationId="{2A7DB519-4170-2508-FD8D-D26AEB2FC426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10" creationId="{8C559395-F9BF-8DF6-ECF6-E403754DE96D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11" creationId="{CACFC98F-FA04-C9F8-FDE3-4EDF52AC7174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12" creationId="{F2E99726-91A1-B523-D0CE-B917EC6A87C9}"/>
          </ac:spMkLst>
        </pc:spChg>
        <pc:spChg chg="mod">
          <ac:chgData name="Kara Phelps" userId="7068f61a-250d-4231-bec2-4e4b9e7724b3" providerId="ADAL" clId="{DFB409FD-4C92-4CEB-9B0F-F291C3D5C4A8}" dt="2025-02-25T21:59:28.374" v="92" actId="1076"/>
          <ac:spMkLst>
            <pc:docMk/>
            <pc:sldMk cId="719284647" sldId="2134806628"/>
            <ac:spMk id="13" creationId="{0CE93401-603E-6A75-C91A-E9863282CE60}"/>
          </ac:spMkLst>
        </pc:spChg>
        <pc:picChg chg="mod">
          <ac:chgData name="Kara Phelps" userId="7068f61a-250d-4231-bec2-4e4b9e7724b3" providerId="ADAL" clId="{DFB409FD-4C92-4CEB-9B0F-F291C3D5C4A8}" dt="2025-02-25T21:49:35.772" v="81" actId="208"/>
          <ac:picMkLst>
            <pc:docMk/>
            <pc:sldMk cId="719284647" sldId="2134806628"/>
            <ac:picMk id="5" creationId="{CD08F2D6-B547-9A37-0A6A-2B401E1E32A6}"/>
          </ac:picMkLst>
        </pc:picChg>
        <pc:picChg chg="mod">
          <ac:chgData name="Kara Phelps" userId="7068f61a-250d-4231-bec2-4e4b9e7724b3" providerId="ADAL" clId="{DFB409FD-4C92-4CEB-9B0F-F291C3D5C4A8}" dt="2025-02-25T21:59:28.374" v="92" actId="1076"/>
          <ac:picMkLst>
            <pc:docMk/>
            <pc:sldMk cId="719284647" sldId="2134806628"/>
            <ac:picMk id="15" creationId="{E654B181-DB42-7AA6-E9D8-5CDAB48260D2}"/>
          </ac:picMkLst>
        </pc:picChg>
        <pc:picChg chg="mod">
          <ac:chgData name="Kara Phelps" userId="7068f61a-250d-4231-bec2-4e4b9e7724b3" providerId="ADAL" clId="{DFB409FD-4C92-4CEB-9B0F-F291C3D5C4A8}" dt="2025-02-25T21:49:03.890" v="79" actId="1076"/>
          <ac:picMkLst>
            <pc:docMk/>
            <pc:sldMk cId="719284647" sldId="2134806628"/>
            <ac:picMk id="17" creationId="{DF48B31B-D885-4A39-E8C8-5643B7852428}"/>
          </ac:picMkLst>
        </pc:picChg>
        <pc:picChg chg="mod">
          <ac:chgData name="Kara Phelps" userId="7068f61a-250d-4231-bec2-4e4b9e7724b3" providerId="ADAL" clId="{DFB409FD-4C92-4CEB-9B0F-F291C3D5C4A8}" dt="2025-02-25T21:49:03.890" v="79" actId="1076"/>
          <ac:picMkLst>
            <pc:docMk/>
            <pc:sldMk cId="719284647" sldId="2134806628"/>
            <ac:picMk id="21" creationId="{2CB318EC-DC54-E36C-989D-4E6A41AAA3EA}"/>
          </ac:picMkLst>
        </pc:picChg>
      </pc:sldChg>
      <pc:sldChg chg="modSp mod">
        <pc:chgData name="Kara Phelps" userId="7068f61a-250d-4231-bec2-4e4b9e7724b3" providerId="ADAL" clId="{DFB409FD-4C92-4CEB-9B0F-F291C3D5C4A8}" dt="2025-02-25T22:00:42.948" v="100" actId="20577"/>
        <pc:sldMkLst>
          <pc:docMk/>
          <pc:sldMk cId="1265239619" sldId="2134806629"/>
        </pc:sldMkLst>
        <pc:spChg chg="mod">
          <ac:chgData name="Kara Phelps" userId="7068f61a-250d-4231-bec2-4e4b9e7724b3" providerId="ADAL" clId="{DFB409FD-4C92-4CEB-9B0F-F291C3D5C4A8}" dt="2025-02-25T21:59:47.028" v="93" actId="1076"/>
          <ac:spMkLst>
            <pc:docMk/>
            <pc:sldMk cId="1265239619" sldId="2134806629"/>
            <ac:spMk id="3" creationId="{ADD8B75B-B024-62DB-2B28-DE8BBDA7470B}"/>
          </ac:spMkLst>
        </pc:spChg>
        <pc:spChg chg="mod">
          <ac:chgData name="Kara Phelps" userId="7068f61a-250d-4231-bec2-4e4b9e7724b3" providerId="ADAL" clId="{DFB409FD-4C92-4CEB-9B0F-F291C3D5C4A8}" dt="2025-02-25T22:00:42.948" v="100" actId="20577"/>
          <ac:spMkLst>
            <pc:docMk/>
            <pc:sldMk cId="1265239619" sldId="2134806629"/>
            <ac:spMk id="6" creationId="{5559E3CF-E78F-3E9E-2FCD-D2AF54B7A117}"/>
          </ac:spMkLst>
        </pc:spChg>
        <pc:spChg chg="mod">
          <ac:chgData name="Kara Phelps" userId="7068f61a-250d-4231-bec2-4e4b9e7724b3" providerId="ADAL" clId="{DFB409FD-4C92-4CEB-9B0F-F291C3D5C4A8}" dt="2025-02-25T22:00:15.929" v="96" actId="255"/>
          <ac:spMkLst>
            <pc:docMk/>
            <pc:sldMk cId="1265239619" sldId="2134806629"/>
            <ac:spMk id="13" creationId="{0CE93401-603E-6A75-C91A-E9863282CE60}"/>
          </ac:spMkLst>
        </pc:spChg>
        <pc:picChg chg="mod">
          <ac:chgData name="Kara Phelps" userId="7068f61a-250d-4231-bec2-4e4b9e7724b3" providerId="ADAL" clId="{DFB409FD-4C92-4CEB-9B0F-F291C3D5C4A8}" dt="2025-02-25T22:00:22.054" v="97" actId="1076"/>
          <ac:picMkLst>
            <pc:docMk/>
            <pc:sldMk cId="1265239619" sldId="2134806629"/>
            <ac:picMk id="5" creationId="{5EFA94CB-C100-40BD-166C-0A1DB8CB513E}"/>
          </ac:picMkLst>
        </pc:picChg>
      </pc:sldChg>
      <pc:sldChg chg="modSp mod">
        <pc:chgData name="Kara Phelps" userId="7068f61a-250d-4231-bec2-4e4b9e7724b3" providerId="ADAL" clId="{DFB409FD-4C92-4CEB-9B0F-F291C3D5C4A8}" dt="2025-02-25T22:10:22.178" v="172" actId="1076"/>
        <pc:sldMkLst>
          <pc:docMk/>
          <pc:sldMk cId="3611815434" sldId="2134806630"/>
        </pc:sldMkLst>
        <pc:spChg chg="mod">
          <ac:chgData name="Kara Phelps" userId="7068f61a-250d-4231-bec2-4e4b9e7724b3" providerId="ADAL" clId="{DFB409FD-4C92-4CEB-9B0F-F291C3D5C4A8}" dt="2025-02-25T22:09:47.848" v="167" actId="1076"/>
          <ac:spMkLst>
            <pc:docMk/>
            <pc:sldMk cId="3611815434" sldId="2134806630"/>
            <ac:spMk id="2" creationId="{57ECD1EA-97BE-616D-524D-A8C30E3FA97F}"/>
          </ac:spMkLst>
        </pc:spChg>
        <pc:spChg chg="mod">
          <ac:chgData name="Kara Phelps" userId="7068f61a-250d-4231-bec2-4e4b9e7724b3" providerId="ADAL" clId="{DFB409FD-4C92-4CEB-9B0F-F291C3D5C4A8}" dt="2025-02-25T22:09:40.366" v="166" actId="1076"/>
          <ac:spMkLst>
            <pc:docMk/>
            <pc:sldMk cId="3611815434" sldId="2134806630"/>
            <ac:spMk id="5" creationId="{ECC31CE9-EEA2-48F4-A016-5C4C371A78C4}"/>
          </ac:spMkLst>
        </pc:spChg>
        <pc:spChg chg="mod">
          <ac:chgData name="Kara Phelps" userId="7068f61a-250d-4231-bec2-4e4b9e7724b3" providerId="ADAL" clId="{DFB409FD-4C92-4CEB-9B0F-F291C3D5C4A8}" dt="2025-02-25T22:09:21.809" v="164" actId="1076"/>
          <ac:spMkLst>
            <pc:docMk/>
            <pc:sldMk cId="3611815434" sldId="2134806630"/>
            <ac:spMk id="15" creationId="{499BB3A4-EE9E-4922-A17B-4B41ECB8C972}"/>
          </ac:spMkLst>
        </pc:spChg>
        <pc:spChg chg="mod">
          <ac:chgData name="Kara Phelps" userId="7068f61a-250d-4231-bec2-4e4b9e7724b3" providerId="ADAL" clId="{DFB409FD-4C92-4CEB-9B0F-F291C3D5C4A8}" dt="2025-02-25T22:08:58.901" v="159" actId="1076"/>
          <ac:spMkLst>
            <pc:docMk/>
            <pc:sldMk cId="3611815434" sldId="2134806630"/>
            <ac:spMk id="16" creationId="{9A38ECC4-DE39-4455-9863-280607559E50}"/>
          </ac:spMkLst>
        </pc:spChg>
        <pc:spChg chg="mod">
          <ac:chgData name="Kara Phelps" userId="7068f61a-250d-4231-bec2-4e4b9e7724b3" providerId="ADAL" clId="{DFB409FD-4C92-4CEB-9B0F-F291C3D5C4A8}" dt="2025-02-25T22:09:12.952" v="163" actId="14100"/>
          <ac:spMkLst>
            <pc:docMk/>
            <pc:sldMk cId="3611815434" sldId="2134806630"/>
            <ac:spMk id="17" creationId="{6087DE6D-160F-4DDD-BA2D-E8219DB130C9}"/>
          </ac:spMkLst>
        </pc:spChg>
        <pc:spChg chg="mod">
          <ac:chgData name="Kara Phelps" userId="7068f61a-250d-4231-bec2-4e4b9e7724b3" providerId="ADAL" clId="{DFB409FD-4C92-4CEB-9B0F-F291C3D5C4A8}" dt="2025-02-25T22:08:33.841" v="154" actId="1076"/>
          <ac:spMkLst>
            <pc:docMk/>
            <pc:sldMk cId="3611815434" sldId="2134806630"/>
            <ac:spMk id="38" creationId="{12D0A7B8-3F24-4181-8B30-83892F34267A}"/>
          </ac:spMkLst>
        </pc:spChg>
        <pc:spChg chg="mod">
          <ac:chgData name="Kara Phelps" userId="7068f61a-250d-4231-bec2-4e4b9e7724b3" providerId="ADAL" clId="{DFB409FD-4C92-4CEB-9B0F-F291C3D5C4A8}" dt="2025-02-25T22:08:33.841" v="154" actId="1076"/>
          <ac:spMkLst>
            <pc:docMk/>
            <pc:sldMk cId="3611815434" sldId="2134806630"/>
            <ac:spMk id="39" creationId="{977B5982-0EAE-4E6A-852F-1E421C0BEF1B}"/>
          </ac:spMkLst>
        </pc:spChg>
        <pc:spChg chg="mod">
          <ac:chgData name="Kara Phelps" userId="7068f61a-250d-4231-bec2-4e4b9e7724b3" providerId="ADAL" clId="{DFB409FD-4C92-4CEB-9B0F-F291C3D5C4A8}" dt="2025-02-25T22:04:07.746" v="127" actId="14100"/>
          <ac:spMkLst>
            <pc:docMk/>
            <pc:sldMk cId="3611815434" sldId="2134806630"/>
            <ac:spMk id="40" creationId="{3F6048E5-FA39-4D16-8A31-F6877FA0C4BC}"/>
          </ac:spMkLst>
        </pc:spChg>
        <pc:spChg chg="mod">
          <ac:chgData name="Kara Phelps" userId="7068f61a-250d-4231-bec2-4e4b9e7724b3" providerId="ADAL" clId="{DFB409FD-4C92-4CEB-9B0F-F291C3D5C4A8}" dt="2025-02-25T22:08:33.841" v="154" actId="1076"/>
          <ac:spMkLst>
            <pc:docMk/>
            <pc:sldMk cId="3611815434" sldId="2134806630"/>
            <ac:spMk id="41" creationId="{863D0276-E3F1-41D8-A522-F0FDFB39EB71}"/>
          </ac:spMkLst>
        </pc:spChg>
        <pc:spChg chg="mod">
          <ac:chgData name="Kara Phelps" userId="7068f61a-250d-4231-bec2-4e4b9e7724b3" providerId="ADAL" clId="{DFB409FD-4C92-4CEB-9B0F-F291C3D5C4A8}" dt="2025-02-25T22:08:33.841" v="154" actId="1076"/>
          <ac:spMkLst>
            <pc:docMk/>
            <pc:sldMk cId="3611815434" sldId="2134806630"/>
            <ac:spMk id="42" creationId="{80AE4441-10F0-4C1A-9F53-CFB833A46E98}"/>
          </ac:spMkLst>
        </pc:spChg>
        <pc:spChg chg="mod">
          <ac:chgData name="Kara Phelps" userId="7068f61a-250d-4231-bec2-4e4b9e7724b3" providerId="ADAL" clId="{DFB409FD-4C92-4CEB-9B0F-F291C3D5C4A8}" dt="2025-02-25T22:08:33.841" v="154" actId="1076"/>
          <ac:spMkLst>
            <pc:docMk/>
            <pc:sldMk cId="3611815434" sldId="2134806630"/>
            <ac:spMk id="43" creationId="{94BD55BC-772E-42B6-9532-2C1CC39AFCCB}"/>
          </ac:spMkLst>
        </pc:spChg>
        <pc:spChg chg="mod">
          <ac:chgData name="Kara Phelps" userId="7068f61a-250d-4231-bec2-4e4b9e7724b3" providerId="ADAL" clId="{DFB409FD-4C92-4CEB-9B0F-F291C3D5C4A8}" dt="2025-02-25T22:08:33.841" v="154" actId="1076"/>
          <ac:spMkLst>
            <pc:docMk/>
            <pc:sldMk cId="3611815434" sldId="2134806630"/>
            <ac:spMk id="44" creationId="{6AED4107-9738-4D8F-BE29-F8930AD4E603}"/>
          </ac:spMkLst>
        </pc:spChg>
        <pc:picChg chg="mod">
          <ac:chgData name="Kara Phelps" userId="7068f61a-250d-4231-bec2-4e4b9e7724b3" providerId="ADAL" clId="{DFB409FD-4C92-4CEB-9B0F-F291C3D5C4A8}" dt="2025-02-25T22:10:22.178" v="172" actId="1076"/>
          <ac:picMkLst>
            <pc:docMk/>
            <pc:sldMk cId="3611815434" sldId="2134806630"/>
            <ac:picMk id="3" creationId="{92230527-4012-4DB0-A7DB-9DF50EB816F4}"/>
          </ac:picMkLst>
        </pc:picChg>
      </pc:sldChg>
      <pc:sldChg chg="addSp modSp add mod">
        <pc:chgData name="Kara Phelps" userId="7068f61a-250d-4231-bec2-4e4b9e7724b3" providerId="ADAL" clId="{DFB409FD-4C92-4CEB-9B0F-F291C3D5C4A8}" dt="2025-02-26T21:30:21.303" v="476" actId="1076"/>
        <pc:sldMkLst>
          <pc:docMk/>
          <pc:sldMk cId="1703749906" sldId="2134806631"/>
        </pc:sldMkLst>
        <pc:spChg chg="mod">
          <ac:chgData name="Kara Phelps" userId="7068f61a-250d-4231-bec2-4e4b9e7724b3" providerId="ADAL" clId="{DFB409FD-4C92-4CEB-9B0F-F291C3D5C4A8}" dt="2025-02-26T21:29:55.572" v="472" actId="1076"/>
          <ac:spMkLst>
            <pc:docMk/>
            <pc:sldMk cId="1703749906" sldId="2134806631"/>
            <ac:spMk id="3" creationId="{8FDA588B-99B1-5351-AD38-5D4293CB6940}"/>
          </ac:spMkLst>
        </pc:spChg>
        <pc:spChg chg="mod">
          <ac:chgData name="Kara Phelps" userId="7068f61a-250d-4231-bec2-4e4b9e7724b3" providerId="ADAL" clId="{DFB409FD-4C92-4CEB-9B0F-F291C3D5C4A8}" dt="2025-02-26T21:30:21.303" v="476" actId="1076"/>
          <ac:spMkLst>
            <pc:docMk/>
            <pc:sldMk cId="1703749906" sldId="2134806631"/>
            <ac:spMk id="4" creationId="{5D985C3A-FABF-B2F9-A615-B7E39B350820}"/>
          </ac:spMkLst>
        </pc:spChg>
        <pc:spChg chg="add mod">
          <ac:chgData name="Kara Phelps" userId="7068f61a-250d-4231-bec2-4e4b9e7724b3" providerId="ADAL" clId="{DFB409FD-4C92-4CEB-9B0F-F291C3D5C4A8}" dt="2025-02-26T21:30:01.235" v="473" actId="1076"/>
          <ac:spMkLst>
            <pc:docMk/>
            <pc:sldMk cId="1703749906" sldId="2134806631"/>
            <ac:spMk id="5" creationId="{53E6E4F8-0C18-D517-C7D4-02C018113019}"/>
          </ac:spMkLst>
        </pc:spChg>
        <pc:picChg chg="mod">
          <ac:chgData name="Kara Phelps" userId="7068f61a-250d-4231-bec2-4e4b9e7724b3" providerId="ADAL" clId="{DFB409FD-4C92-4CEB-9B0F-F291C3D5C4A8}" dt="2025-02-26T21:27:16.941" v="435" actId="14100"/>
          <ac:picMkLst>
            <pc:docMk/>
            <pc:sldMk cId="1703749906" sldId="2134806631"/>
            <ac:picMk id="8" creationId="{787FF41B-4B7A-F71D-C965-347CAAAA69CD}"/>
          </ac:picMkLst>
        </pc:picChg>
      </pc:sldChg>
      <pc:sldMasterChg chg="modSp mod modSldLayout">
        <pc:chgData name="Kara Phelps" userId="7068f61a-250d-4231-bec2-4e4b9e7724b3" providerId="ADAL" clId="{DFB409FD-4C92-4CEB-9B0F-F291C3D5C4A8}" dt="2025-02-25T21:42:43.133" v="2" actId="20577"/>
        <pc:sldMasterMkLst>
          <pc:docMk/>
          <pc:sldMasterMk cId="1782929331" sldId="2147483648"/>
        </pc:sldMasterMkLst>
        <pc:spChg chg="mod">
          <ac:chgData name="Kara Phelps" userId="7068f61a-250d-4231-bec2-4e4b9e7724b3" providerId="ADAL" clId="{DFB409FD-4C92-4CEB-9B0F-F291C3D5C4A8}" dt="2025-02-25T21:42:43.133" v="2" actId="20577"/>
          <ac:spMkLst>
            <pc:docMk/>
            <pc:sldMasterMk cId="1782929331" sldId="2147483648"/>
            <ac:spMk id="10" creationId="{EE3B9B08-A767-C767-FA42-8356AEA576C4}"/>
          </ac:spMkLst>
        </pc:spChg>
        <pc:sldLayoutChg chg="addSp delSp modSp">
          <pc:chgData name="Kara Phelps" userId="7068f61a-250d-4231-bec2-4e4b9e7724b3" providerId="ADAL" clId="{DFB409FD-4C92-4CEB-9B0F-F291C3D5C4A8}" dt="2025-02-25T21:40:47.142" v="1"/>
          <pc:sldLayoutMkLst>
            <pc:docMk/>
            <pc:sldMasterMk cId="1782929331" sldId="2147483648"/>
            <pc:sldLayoutMk cId="3722022825" sldId="2147483651"/>
          </pc:sldLayoutMkLst>
          <pc:spChg chg="del">
            <ac:chgData name="Kara Phelps" userId="7068f61a-250d-4231-bec2-4e4b9e7724b3" providerId="ADAL" clId="{DFB409FD-4C92-4CEB-9B0F-F291C3D5C4A8}" dt="2025-02-25T21:40:46.373" v="0"/>
            <ac:spMkLst>
              <pc:docMk/>
              <pc:sldMasterMk cId="1782929331" sldId="2147483648"/>
              <pc:sldLayoutMk cId="3722022825" sldId="2147483651"/>
              <ac:spMk id="2" creationId="{567F0DED-A32C-4070-5D5C-89EF1539071D}"/>
            </ac:spMkLst>
          </pc:spChg>
          <pc:spChg chg="add mod">
            <ac:chgData name="Kara Phelps" userId="7068f61a-250d-4231-bec2-4e4b9e7724b3" providerId="ADAL" clId="{DFB409FD-4C92-4CEB-9B0F-F291C3D5C4A8}" dt="2025-02-25T21:40:47.142" v="1"/>
            <ac:spMkLst>
              <pc:docMk/>
              <pc:sldMasterMk cId="1782929331" sldId="2147483648"/>
              <pc:sldLayoutMk cId="3722022825" sldId="2147483651"/>
              <ac:spMk id="4" creationId="{9AEDE84E-D70C-208D-58DE-68FC18731AA9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606BF3-74B9-6C69-5941-48BB2C1DF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0E82E-E754-9F52-B1B8-031B0F388F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58FA8-F63D-455B-9A3A-89A804A1DCD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D70BF-8A58-973F-B787-D2E112FAEE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B7A4-82E9-FE5F-DCE9-A744842A62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112F-4412-4817-AFF3-973F2BFF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67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2604C-F8BD-4516-ABE5-FE7FA62E20DE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A7C1-0314-444E-89CF-86450ECC1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78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AA7C1-0314-444E-89CF-86450ECC10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7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7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by the International Society of Automation (ISA), the world’s leading society for automation professionals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2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7245C-C652-469C-A9D4-F0C45460B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8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4DDFE-8EE3-A73E-96BB-F3D18A9B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319179-EF95-89D6-AE37-AAC0BF2DD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175B0-C89E-1600-F8C7-E16DDFEAC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401F6-09CF-469B-3486-36156E3F8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AA7C1-0314-444E-89CF-86450ECC10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69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oping background ISA Powerpoint template">
            <a:hlinkClick r:id="" action="ppaction://media"/>
            <a:extLst>
              <a:ext uri="{FF2B5EF4-FFF2-40B4-BE49-F238E27FC236}">
                <a16:creationId xmlns:a16="http://schemas.microsoft.com/office/drawing/2014/main" id="{F194532B-E14D-6D37-11E0-222904451D9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6FCC81-D027-96F5-D092-064A06A18DA3}"/>
              </a:ext>
            </a:extLst>
          </p:cNvPr>
          <p:cNvSpPr/>
          <p:nvPr userDrawn="1"/>
        </p:nvSpPr>
        <p:spPr>
          <a:xfrm>
            <a:off x="0" y="-1"/>
            <a:ext cx="12192000" cy="5554133"/>
          </a:xfrm>
          <a:prstGeom prst="rect">
            <a:avLst/>
          </a:prstGeom>
          <a:solidFill>
            <a:srgbClr val="003E6B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803C78-F65F-9CD7-4109-D4ED2E6590F0}"/>
              </a:ext>
            </a:extLst>
          </p:cNvPr>
          <p:cNvSpPr/>
          <p:nvPr userDrawn="1"/>
        </p:nvSpPr>
        <p:spPr>
          <a:xfrm>
            <a:off x="0" y="5354108"/>
            <a:ext cx="12192000" cy="1557760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62A48-F678-9AF7-C1CD-ABEB2FA7D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839925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03102-E54C-C1F5-134C-0FBFD3047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5" y="331960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9636FAE-EAF5-4F15-ADEB-6F6EB5BB81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8713" y="6173925"/>
            <a:ext cx="3059112" cy="31418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Month Year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B79A24-4C62-60AC-62CC-CC0AFE4D90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675" y="5790088"/>
            <a:ext cx="4343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4722-155F-B194-12B1-914D91F0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794B6-0C30-F6DA-DE25-8F372068E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2CE40-0479-8438-DE5F-CA6794AD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4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04703-8F30-380A-1F1E-B0F108BE4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58D55-E411-8F3D-F66A-896DA2F20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C59F1-61B9-CCA0-B549-50BCE451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9CB2-88C6-6DC2-40F8-1D892CD4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DEDCF-D9A4-11A8-BEE0-1D2D007DA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E41F0-53C3-A3F9-F9BD-2DAE456D3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38210-112C-EBA6-F889-1F15A9C4F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84D0B-08DD-0B03-1F6A-D4C68E4DF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EDE84E-D70C-208D-58DE-68FC1873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02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8E39-5898-8398-753C-15A846AC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0B17-FFFB-0BE4-E3E1-0FFD6BB36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F253B-C445-90E4-8C5D-AF726A3DC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7F241-9AD6-983D-37A0-C02BCCDF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7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51CD-D8F7-7729-C317-642F89A8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9AABB-33DB-BF9A-97E6-A1F6A308C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B10F7-F991-54F9-8878-57956D7E7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FC858-AEF4-7B95-9A67-A1FEC9922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6F802-4EF7-9FDD-172D-DE80D0296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1F02B-8147-82DC-4A55-50ECC351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2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B1C1-F622-5E23-EEA5-C9D8A8E9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7E364-D532-6A0C-8E3E-6F7EBDD4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6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DC831-EBFA-939A-DEA0-E889FF8A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3DEE-5DF7-6518-D481-2EAA5696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9FBFD-C6AB-D687-900A-4E5C127D3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F1D6F-5F28-07FA-824E-5FFF45E54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95565-8E3B-866C-D68E-B9661B51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8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54FC-D20D-4DCC-3B12-B8F9BADFE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A92B7E-2724-51E3-AC31-FFEC20B37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DDC7-1120-0CE4-A506-D83D56CA4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09F13-DFCC-8C08-F145-D36C7D39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723A-F0FC-4B28-BED3-40891E0CC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7264F0-51A9-A1DC-44C3-F756BF30BB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392"/>
            <a:ext cx="12192000" cy="701040"/>
          </a:xfrm>
          <a:prstGeom prst="rect">
            <a:avLst/>
          </a:prstGeom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EC193-17F3-EF9D-8936-C9E5A6C9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E29C-B66B-ACCE-D638-054A520CE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0EFC-0A67-3934-FEDB-C5C7FF968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920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580723A-F0FC-4B28-BED3-40891E0CC7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B9B08-A767-C767-FA42-8356AEA576C4}"/>
              </a:ext>
            </a:extLst>
          </p:cNvPr>
          <p:cNvSpPr txBox="1"/>
          <p:nvPr userDrawn="1"/>
        </p:nvSpPr>
        <p:spPr>
          <a:xfrm>
            <a:off x="9375561" y="6530975"/>
            <a:ext cx="2107002" cy="2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30000" dirty="0">
                <a:solidFill>
                  <a:schemeClr val="bg1"/>
                </a:solidFill>
              </a:rPr>
              <a:t>© 2025 International Society of Automation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4D8C8E2-7722-D41B-6DDC-41358242EA5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44107" y="6373934"/>
            <a:ext cx="379809" cy="3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agca.org/" TargetMode="External"/><Relationship Id="rId3" Type="http://schemas.openxmlformats.org/officeDocument/2006/relationships/hyperlink" Target="https://www.isa.org/standards-and-publications/isa-standards/isa-iec-62443-series-of-standards" TargetMode="External"/><Relationship Id="rId7" Type="http://schemas.openxmlformats.org/officeDocument/2006/relationships/hyperlink" Target="http://www.isa.org/ISA9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a.org/certification/certificate-programs/isa-iec-62443-cybersecurity-certificate-program" TargetMode="External"/><Relationship Id="rId5" Type="http://schemas.openxmlformats.org/officeDocument/2006/relationships/hyperlink" Target="https://www.isa.org/training/training-courses-by-topic/connectivity-and-cybersecurity-courses" TargetMode="External"/><Relationship Id="rId10" Type="http://schemas.openxmlformats.org/officeDocument/2006/relationships/hyperlink" Target="http://www.ics4ics.org/" TargetMode="External"/><Relationship Id="rId4" Type="http://schemas.openxmlformats.org/officeDocument/2006/relationships/hyperlink" Target="http://www.isa.org/membership" TargetMode="External"/><Relationship Id="rId9" Type="http://schemas.openxmlformats.org/officeDocument/2006/relationships/hyperlink" Target="http://www.isasecure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www.ics4ics.org/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917AE43-E570-306B-165C-CBDD25926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24" y="3429000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A Global Consortium Working to Secure Critical Infrastructure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C96C9-1356-72E2-57AA-D5491F82A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2D8E668-1783-8926-1A04-D40BAA98A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924" y="1406063"/>
            <a:ext cx="6835117" cy="1673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16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18" y="14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ISAGCA Members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43E3C-86F4-A49A-7EC7-8CD60D679163}"/>
              </a:ext>
            </a:extLst>
          </p:cNvPr>
          <p:cNvSpPr txBox="1"/>
          <p:nvPr/>
        </p:nvSpPr>
        <p:spPr>
          <a:xfrm>
            <a:off x="5708211" y="13180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AAB5"/>
                </a:solidFill>
                <a:latin typeface="+mj-lt"/>
              </a:rPr>
              <a:t>www.isagca.org/join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673D8F-C7BE-FD1D-7D0B-7938BB174DDB}"/>
              </a:ext>
            </a:extLst>
          </p:cNvPr>
          <p:cNvGrpSpPr/>
          <p:nvPr/>
        </p:nvGrpSpPr>
        <p:grpSpPr>
          <a:xfrm>
            <a:off x="-387789" y="797641"/>
            <a:ext cx="8886310" cy="1410053"/>
            <a:chOff x="1413514" y="4594653"/>
            <a:chExt cx="7104696" cy="15213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307032-FBDE-ABA0-908F-E86D14D9D7D7}"/>
                </a:ext>
              </a:extLst>
            </p:cNvPr>
            <p:cNvGrpSpPr/>
            <p:nvPr/>
          </p:nvGrpSpPr>
          <p:grpSpPr>
            <a:xfrm>
              <a:off x="1413514" y="4594653"/>
              <a:ext cx="2264660" cy="1148026"/>
              <a:chOff x="1080774" y="3342224"/>
              <a:chExt cx="2264660" cy="114802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45377D-FFDF-3022-22A2-54B3ACB59E22}"/>
                  </a:ext>
                </a:extLst>
              </p:cNvPr>
              <p:cNvSpPr txBox="1"/>
              <p:nvPr/>
            </p:nvSpPr>
            <p:spPr>
              <a:xfrm>
                <a:off x="1080774" y="4054682"/>
                <a:ext cx="2264660" cy="435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>
                    <a:solidFill>
                      <a:srgbClr val="00AAB5"/>
                    </a:solidFill>
                  </a:rPr>
                  <a:t>Members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E58F19C-EA6E-36A8-1393-32382602358F}"/>
                  </a:ext>
                </a:extLst>
              </p:cNvPr>
              <p:cNvSpPr/>
              <p:nvPr/>
            </p:nvSpPr>
            <p:spPr>
              <a:xfrm>
                <a:off x="1559759" y="3342224"/>
                <a:ext cx="1358102" cy="108366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rgbClr val="00AAB5"/>
                    </a:solidFill>
                    <a:latin typeface="+mj-lt"/>
                  </a:rPr>
                  <a:t>50+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D6B04A-8768-C418-C604-F1F1F8733A78}"/>
                </a:ext>
              </a:extLst>
            </p:cNvPr>
            <p:cNvSpPr txBox="1"/>
            <p:nvPr/>
          </p:nvSpPr>
          <p:spPr>
            <a:xfrm>
              <a:off x="2992397" y="5324451"/>
              <a:ext cx="2142725" cy="7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rgbClr val="00AAB5"/>
                  </a:solidFill>
                </a:rPr>
                <a:t>Aggregate revenue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0A5C7FE-FF50-DD48-CA52-CE36A4280F58}"/>
                </a:ext>
              </a:extLst>
            </p:cNvPr>
            <p:cNvSpPr/>
            <p:nvPr/>
          </p:nvSpPr>
          <p:spPr>
            <a:xfrm>
              <a:off x="2992396" y="4611994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$1.5 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C11ADE-95BA-DB73-7517-D87982CBB4FC}"/>
                </a:ext>
              </a:extLst>
            </p:cNvPr>
            <p:cNvSpPr txBox="1"/>
            <p:nvPr/>
          </p:nvSpPr>
          <p:spPr>
            <a:xfrm>
              <a:off x="4707547" y="5346821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rgbClr val="00AAB5"/>
                  </a:solidFill>
                </a:rPr>
                <a:t>Locations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674485-4F36-40A8-CCCA-055E55AE4001}"/>
                </a:ext>
              </a:extLst>
            </p:cNvPr>
            <p:cNvSpPr/>
            <p:nvPr/>
          </p:nvSpPr>
          <p:spPr>
            <a:xfrm>
              <a:off x="4707547" y="4634363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2,400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A96A25-2B00-6FCB-AA6A-0C633CC9012E}"/>
                </a:ext>
              </a:extLst>
            </p:cNvPr>
            <p:cNvSpPr txBox="1"/>
            <p:nvPr/>
          </p:nvSpPr>
          <p:spPr>
            <a:xfrm>
              <a:off x="6253550" y="5355274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rgbClr val="00AAB5"/>
                  </a:solidFill>
                </a:rPr>
                <a:t>Industries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F44EAD4-6AB7-CA07-0171-620B956D6799}"/>
                </a:ext>
              </a:extLst>
            </p:cNvPr>
            <p:cNvSpPr/>
            <p:nvPr/>
          </p:nvSpPr>
          <p:spPr>
            <a:xfrm>
              <a:off x="6253551" y="4642816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31</a:t>
              </a:r>
            </a:p>
          </p:txBody>
        </p:sp>
      </p:grpSp>
      <p:pic>
        <p:nvPicPr>
          <p:cNvPr id="5" name="Picture 4" descr="A black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E5D7518C-8DE4-F786-D2A6-591C24DEF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389667"/>
            <a:ext cx="2711011" cy="847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607D2-958E-9B06-8A07-DCF3DD6E0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43" y="2050987"/>
            <a:ext cx="4915686" cy="358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D40B4-18C5-3318-6BD1-0345327C1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317" y="2078988"/>
            <a:ext cx="4724400" cy="39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9FE6C8-9612-4F7F-BDFC-CA1F4128BB13}"/>
              </a:ext>
            </a:extLst>
          </p:cNvPr>
          <p:cNvSpPr txBox="1"/>
          <p:nvPr/>
        </p:nvSpPr>
        <p:spPr>
          <a:xfrm>
            <a:off x="2521238" y="19157"/>
            <a:ext cx="1100328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3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3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BDFBA-1941-D7F1-9624-13735816B6BB}"/>
              </a:ext>
            </a:extLst>
          </p:cNvPr>
          <p:cNvSpPr txBox="1">
            <a:spLocks/>
          </p:cNvSpPr>
          <p:nvPr/>
        </p:nvSpPr>
        <p:spPr>
          <a:xfrm>
            <a:off x="945054" y="294032"/>
            <a:ext cx="1066274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 Cybersecurity Resources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9C4B26-408B-1BDE-025D-83BF92313591}"/>
              </a:ext>
            </a:extLst>
          </p:cNvPr>
          <p:cNvSpPr txBox="1">
            <a:spLocks/>
          </p:cNvSpPr>
          <p:nvPr/>
        </p:nvSpPr>
        <p:spPr>
          <a:xfrm>
            <a:off x="945054" y="833663"/>
            <a:ext cx="571443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Free guidance, training and more: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B271AE-98ED-10E8-F107-47FCDFED77B5}"/>
              </a:ext>
            </a:extLst>
          </p:cNvPr>
          <p:cNvSpPr txBox="1">
            <a:spLocks/>
          </p:cNvSpPr>
          <p:nvPr/>
        </p:nvSpPr>
        <p:spPr>
          <a:xfrm>
            <a:off x="945054" y="4418387"/>
            <a:ext cx="9958553" cy="25298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Get involved: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ISA/IEC 62443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3"/>
              </a:rPr>
              <a:t>standards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 available from ISA (free access with ISA professional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4"/>
              </a:rPr>
              <a:t>membership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!)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Cybersecurity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5"/>
              </a:rPr>
              <a:t>training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 and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6"/>
              </a:rPr>
              <a:t>certificate program</a:t>
            </a:r>
            <a:endParaRPr lang="en-US" sz="1800" dirty="0">
              <a:solidFill>
                <a:srgbClr val="003E6B"/>
              </a:solidFill>
              <a:latin typeface="Aptos" panose="020B00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Help develop the standard — open to all at no charge —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7"/>
              </a:rPr>
              <a:t>www.isa.org/ISA99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 </a:t>
            </a:r>
            <a:endParaRPr lang="en-US" sz="1800" dirty="0">
              <a:latin typeface="Aptos" panose="020B00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AC87DC-6764-7C08-80F4-F0845C07A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827971"/>
              </p:ext>
            </p:extLst>
          </p:nvPr>
        </p:nvGraphicFramePr>
        <p:xfrm>
          <a:off x="945054" y="1619595"/>
          <a:ext cx="10769600" cy="2529840"/>
        </p:xfrm>
        <a:graphic>
          <a:graphicData uri="http://schemas.openxmlformats.org/drawingml/2006/table">
            <a:tbl>
              <a:tblPr/>
              <a:tblGrid>
                <a:gridCol w="3365500">
                  <a:extLst>
                    <a:ext uri="{9D8B030D-6E8A-4147-A177-3AD203B41FA5}">
                      <a16:colId xmlns:a16="http://schemas.microsoft.com/office/drawing/2014/main" val="37301055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584602116"/>
                    </a:ext>
                  </a:extLst>
                </a:gridCol>
                <a:gridCol w="3898900">
                  <a:extLst>
                    <a:ext uri="{9D8B030D-6E8A-4147-A177-3AD203B41FA5}">
                      <a16:colId xmlns:a16="http://schemas.microsoft.com/office/drawing/2014/main" val="965674609"/>
                    </a:ext>
                  </a:extLst>
                </a:gridCol>
              </a:tblGrid>
              <a:tr h="2255772">
                <a:tc>
                  <a:txBody>
                    <a:bodyPr/>
                    <a:lstStyle/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1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ISA Global Cybersecurity Alliance - </a:t>
                      </a:r>
                      <a:r>
                        <a:rPr lang="en-US" sz="2000" b="1" i="0" u="sng" strike="noStrike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  <a:hlinkClick r:id="rId8"/>
                        </a:rPr>
                        <a:t>www.isagca.org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b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A collaborative forum to </a:t>
                      </a:r>
                      <a:b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advance 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OT cybersecurity and understanding of </a:t>
                      </a:r>
                    </a:p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ISA/IEC 62443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A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1" i="0" dirty="0" err="1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ISASecure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1" i="0" u="sng" strike="noStrike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  <a:hlinkClick r:id="rId9"/>
                        </a:rPr>
                        <a:t>www.isasecure.org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b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The world’s leading conformance </a:t>
                      </a:r>
                      <a:b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certification program for ISA/IEC 62443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00A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A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1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ICS4ICS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1" i="0" u="sng" strike="noStrike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  <a:hlinkClick r:id="rId10"/>
                        </a:rPr>
                        <a:t>www.ics4ics.org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b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l" fontAlgn="base">
                        <a:lnSpc>
                          <a:spcPts val="2400"/>
                        </a:lnSpc>
                      </a:pP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Improve how cybersecurity incidents are managed with training, </a:t>
                      </a:r>
                      <a:b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2000" b="0" i="0" dirty="0">
                          <a:solidFill>
                            <a:srgbClr val="003E6B"/>
                          </a:solidFill>
                          <a:effectLst/>
                          <a:latin typeface="Aptos" panose="020B0004020202020204" pitchFamily="34" charset="0"/>
                        </a:rPr>
                        <a:t>processes and exercises</a:t>
                      </a:r>
                      <a:r>
                        <a:rPr lang="en-US" sz="2000" b="1" i="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</a:rPr>
                        <a:t>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00A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35923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B11BEC7-31D8-4A3F-68D3-9ED83BC82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5" y="2584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9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7EA52-2258-567F-30BD-A55DE636B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DA588B-99B1-5351-AD38-5D4293CB6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24" y="3096257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rtl="0" fontAlgn="base">
              <a:lnSpc>
                <a:spcPts val="2700"/>
              </a:lnSpc>
            </a:pPr>
            <a:r>
              <a:rPr lang="en-US" sz="1800" b="1" i="0" u="none" strike="noStrike" dirty="0">
                <a:effectLst/>
                <a:latin typeface="Aptos" panose="020B0004020202020204" pitchFamily="34" charset="0"/>
              </a:rPr>
              <a:t>Change the Culture</a:t>
            </a:r>
            <a:r>
              <a:rPr lang="en-US" sz="1800" b="0" i="0" dirty="0">
                <a:effectLst/>
                <a:latin typeface="Aptos" panose="020B0004020202020204" pitchFamily="34" charset="0"/>
              </a:rPr>
              <a:t>​</a:t>
            </a:r>
            <a:endParaRPr lang="en-US" b="0" i="0" dirty="0">
              <a:effectLst/>
              <a:latin typeface="Aptos" panose="020B0004020202020204" pitchFamily="34" charset="0"/>
            </a:endParaRPr>
          </a:p>
          <a:p>
            <a:pPr algn="l" rtl="0" fontAlgn="base">
              <a:lnSpc>
                <a:spcPts val="2700"/>
              </a:lnSpc>
            </a:pPr>
            <a:r>
              <a:rPr lang="en-US" sz="1800" i="0" u="none" strike="noStrike" dirty="0">
                <a:effectLst/>
                <a:latin typeface="Aptos" panose="020B0004020202020204" pitchFamily="34" charset="0"/>
              </a:rPr>
              <a:t>Recognize cybersecurity as a fundamental workplace tenet </a:t>
            </a:r>
            <a:r>
              <a:rPr lang="en-US" sz="1800" i="0" dirty="0">
                <a:effectLst/>
                <a:latin typeface="Aptos" panose="020B0004020202020204" pitchFamily="34" charset="0"/>
              </a:rPr>
              <a:t>​</a:t>
            </a:r>
            <a:br>
              <a:rPr lang="en-US" sz="1800" i="0" dirty="0">
                <a:effectLst/>
                <a:latin typeface="Aptos" panose="020B0004020202020204" pitchFamily="34" charset="0"/>
              </a:rPr>
            </a:br>
            <a:r>
              <a:rPr lang="en-US" sz="1800" i="0" u="none" strike="noStrike" dirty="0">
                <a:effectLst/>
                <a:latin typeface="Aptos" panose="020B0004020202020204" pitchFamily="34" charset="0"/>
              </a:rPr>
              <a:t>alongside functionality, efficiency and safety</a:t>
            </a:r>
            <a:r>
              <a:rPr lang="en-US" sz="1800" i="0" dirty="0">
                <a:effectLst/>
                <a:latin typeface="Aptos" panose="020B0004020202020204" pitchFamily="34" charset="0"/>
              </a:rPr>
              <a:t>​</a:t>
            </a:r>
            <a:endParaRPr lang="en-US" i="0" dirty="0">
              <a:effectLst/>
              <a:latin typeface="Aptos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85C3A-FABF-B2F9-A615-B7E39B350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6436" y="6173925"/>
            <a:ext cx="4991389" cy="6840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Learn more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|</a:t>
            </a:r>
            <a:r>
              <a:rPr lang="en-US" sz="2400" dirty="0">
                <a:latin typeface="+mj-lt"/>
              </a:rPr>
              <a:t> www.isagca.org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7FF41B-4B7A-F71D-C965-347CAAAA6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713" y="369888"/>
            <a:ext cx="3059112" cy="74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6E4F8-0C18-D517-C7D4-02C018113019}"/>
              </a:ext>
            </a:extLst>
          </p:cNvPr>
          <p:cNvSpPr txBox="1"/>
          <p:nvPr/>
        </p:nvSpPr>
        <p:spPr>
          <a:xfrm>
            <a:off x="804924" y="1462741"/>
            <a:ext cx="9241601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0" i="0" u="none" strike="noStrike" dirty="0">
                <a:solidFill>
                  <a:schemeClr val="bg1"/>
                </a:solidFill>
                <a:effectLst/>
                <a:latin typeface="Montserrat SemiBold" panose="00000700000000000000" pitchFamily="2" charset="0"/>
              </a:rPr>
              <a:t>Be Part of the Movement to Prioritize OT Cybersecurity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4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7D88-B25A-CE7D-54D1-F52CDB3A9E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7315" y="502644"/>
            <a:ext cx="10663237" cy="1325563"/>
          </a:xfrm>
        </p:spPr>
        <p:txBody>
          <a:bodyPr/>
          <a:lstStyle/>
          <a:p>
            <a:r>
              <a:rPr lang="en-US" dirty="0"/>
              <a:t>About ISA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8FEEA8-6105-403D-346A-3F6C17CD9E11}"/>
              </a:ext>
            </a:extLst>
          </p:cNvPr>
          <p:cNvGrpSpPr/>
          <p:nvPr/>
        </p:nvGrpSpPr>
        <p:grpSpPr>
          <a:xfrm>
            <a:off x="1784566" y="3345889"/>
            <a:ext cx="8793490" cy="1530564"/>
            <a:chOff x="1122338" y="4612231"/>
            <a:chExt cx="8793490" cy="15305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8C065A-8F06-A910-22CA-4F725E820778}"/>
                </a:ext>
              </a:extLst>
            </p:cNvPr>
            <p:cNvSpPr txBox="1"/>
            <p:nvPr/>
          </p:nvSpPr>
          <p:spPr>
            <a:xfrm>
              <a:off x="3320415" y="5343858"/>
              <a:ext cx="2192616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3E6B"/>
                  </a:solidFill>
                </a:rPr>
                <a:t>Personnel </a:t>
              </a:r>
              <a:br>
                <a:rPr lang="en-US" sz="2000" dirty="0">
                  <a:solidFill>
                    <a:srgbClr val="003E6B"/>
                  </a:solidFill>
                </a:rPr>
              </a:br>
              <a:r>
                <a:rPr lang="en-US" sz="2000" dirty="0">
                  <a:solidFill>
                    <a:srgbClr val="003E6B"/>
                  </a:solidFill>
                </a:rPr>
                <a:t>Credentials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EBCDFC-EFA0-9F23-93B4-FACAC73BB8FD}"/>
                </a:ext>
              </a:extLst>
            </p:cNvPr>
            <p:cNvSpPr txBox="1"/>
            <p:nvPr/>
          </p:nvSpPr>
          <p:spPr>
            <a:xfrm>
              <a:off x="1122338" y="5343858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3E6B"/>
                  </a:solidFill>
                </a:rPr>
                <a:t>Standards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25AE3E6-60EA-5857-92AA-7623CF00B0E2}"/>
                </a:ext>
              </a:extLst>
            </p:cNvPr>
            <p:cNvSpPr/>
            <p:nvPr/>
          </p:nvSpPr>
          <p:spPr>
            <a:xfrm>
              <a:off x="3905886" y="4631400"/>
              <a:ext cx="1083666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18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872B5-2C5B-1D6B-A5AC-C4DCD4F33844}"/>
                </a:ext>
              </a:extLst>
            </p:cNvPr>
            <p:cNvSpPr/>
            <p:nvPr/>
          </p:nvSpPr>
          <p:spPr>
            <a:xfrm>
              <a:off x="1601323" y="4631400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135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BC055B-AC29-2004-C02A-48506110D25E}"/>
                </a:ext>
              </a:extLst>
            </p:cNvPr>
            <p:cNvSpPr/>
            <p:nvPr/>
          </p:nvSpPr>
          <p:spPr>
            <a:xfrm>
              <a:off x="6067941" y="4631400"/>
              <a:ext cx="1083666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F665C0-8F85-81E0-634B-4D4C6D27B9F1}"/>
                </a:ext>
              </a:extLst>
            </p:cNvPr>
            <p:cNvSpPr txBox="1"/>
            <p:nvPr/>
          </p:nvSpPr>
          <p:spPr>
            <a:xfrm>
              <a:off x="5166907" y="5343858"/>
              <a:ext cx="2800951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3E6B"/>
                  </a:solidFill>
                </a:rPr>
                <a:t>Product &amp; System Certifications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7633EB-046B-1F18-7E2B-7761315B2C1A}"/>
                </a:ext>
              </a:extLst>
            </p:cNvPr>
            <p:cNvSpPr/>
            <p:nvPr/>
          </p:nvSpPr>
          <p:spPr>
            <a:xfrm>
              <a:off x="8162006" y="4612231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14K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C2FFF9-8389-4A30-FB33-E4454B76CF60}"/>
                </a:ext>
              </a:extLst>
            </p:cNvPr>
            <p:cNvSpPr txBox="1"/>
            <p:nvPr/>
          </p:nvSpPr>
          <p:spPr>
            <a:xfrm>
              <a:off x="7825950" y="5343858"/>
              <a:ext cx="2089878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Professionals </a:t>
              </a:r>
              <a:br>
                <a:rPr lang="en-US" sz="2000" dirty="0">
                  <a:solidFill>
                    <a:srgbClr val="00AAB5"/>
                  </a:solidFill>
                </a:rPr>
              </a:br>
              <a:r>
                <a:rPr lang="en-US" sz="2000" dirty="0">
                  <a:solidFill>
                    <a:srgbClr val="00AAB5"/>
                  </a:solidFill>
                </a:rPr>
                <a:t>Trained </a:t>
              </a:r>
              <a:endParaRPr lang="en-US" sz="10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600FA0-E62C-0955-45ED-6E206E135DB7}"/>
              </a:ext>
            </a:extLst>
          </p:cNvPr>
          <p:cNvGrpSpPr/>
          <p:nvPr/>
        </p:nvGrpSpPr>
        <p:grpSpPr>
          <a:xfrm>
            <a:off x="6181311" y="639279"/>
            <a:ext cx="5419239" cy="2597900"/>
            <a:chOff x="5704609" y="810492"/>
            <a:chExt cx="6720419" cy="3537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E8BD47-CB20-1D50-0134-9DFC842E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609" y="810492"/>
              <a:ext cx="6359562" cy="3537090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3D9AC51-42C8-2C56-EC4D-787A2D922216}"/>
                </a:ext>
              </a:extLst>
            </p:cNvPr>
            <p:cNvSpPr/>
            <p:nvPr/>
          </p:nvSpPr>
          <p:spPr>
            <a:xfrm>
              <a:off x="7006301" y="1444673"/>
              <a:ext cx="1667589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9725"/>
              <a:r>
                <a:rPr lang="en-US" dirty="0">
                  <a:solidFill>
                    <a:schemeClr val="accent2"/>
                  </a:solidFill>
                </a:rPr>
                <a:t>59.57% 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sz="900" dirty="0">
                  <a:solidFill>
                    <a:schemeClr val="tx2"/>
                  </a:solidFill>
                </a:rPr>
                <a:t>N. America</a:t>
              </a:r>
            </a:p>
          </p:txBody>
        </p:sp>
        <p:pic>
          <p:nvPicPr>
            <p:cNvPr id="23" name="Graphic 22" descr="Marker with solid fill">
              <a:extLst>
                <a:ext uri="{FF2B5EF4-FFF2-40B4-BE49-F238E27FC236}">
                  <a16:creationId xmlns:a16="http://schemas.microsoft.com/office/drawing/2014/main" id="{37B28588-72F6-AF58-68E2-7AB0AD68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4086" y="1483528"/>
              <a:ext cx="581153" cy="581153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2BCBF9E-67EF-7C6B-A3B4-C2C66CEED418}"/>
                </a:ext>
              </a:extLst>
            </p:cNvPr>
            <p:cNvSpPr/>
            <p:nvPr/>
          </p:nvSpPr>
          <p:spPr>
            <a:xfrm>
              <a:off x="7079047" y="2826776"/>
              <a:ext cx="1594843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4.94%</a:t>
              </a:r>
            </a:p>
            <a:p>
              <a:pPr marL="404813"/>
              <a:r>
                <a:rPr lang="en-US" sz="900" dirty="0" err="1">
                  <a:solidFill>
                    <a:schemeClr val="tx2"/>
                  </a:solidFill>
                </a:rPr>
                <a:t>LatAm</a:t>
              </a:r>
              <a:r>
                <a:rPr lang="en-US" sz="900" dirty="0">
                  <a:solidFill>
                    <a:schemeClr val="tx2"/>
                  </a:solidFill>
                </a:rPr>
                <a:t>, Caribbean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9531CFE-71E3-38E7-9501-DF2AC1FEFEEA}"/>
                </a:ext>
              </a:extLst>
            </p:cNvPr>
            <p:cNvSpPr/>
            <p:nvPr/>
          </p:nvSpPr>
          <p:spPr>
            <a:xfrm>
              <a:off x="8983720" y="2466151"/>
              <a:ext cx="1679024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6.19%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Mid. East, Africa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9C95DC-956C-2468-A3AF-339A3EC8E415}"/>
                </a:ext>
              </a:extLst>
            </p:cNvPr>
            <p:cNvSpPr/>
            <p:nvPr/>
          </p:nvSpPr>
          <p:spPr>
            <a:xfrm>
              <a:off x="10662746" y="2145460"/>
              <a:ext cx="1762282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17.26%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Asia Pacific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954AE69-B16E-E224-F9F8-36A2CEC88C29}"/>
                </a:ext>
              </a:extLst>
            </p:cNvPr>
            <p:cNvSpPr/>
            <p:nvPr/>
          </p:nvSpPr>
          <p:spPr>
            <a:xfrm>
              <a:off x="9034749" y="1347436"/>
              <a:ext cx="176228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12.01%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Europe</a:t>
              </a:r>
            </a:p>
          </p:txBody>
        </p:sp>
        <p:pic>
          <p:nvPicPr>
            <p:cNvPr id="30" name="Graphic 29" descr="Marker with solid fill">
              <a:extLst>
                <a:ext uri="{FF2B5EF4-FFF2-40B4-BE49-F238E27FC236}">
                  <a16:creationId xmlns:a16="http://schemas.microsoft.com/office/drawing/2014/main" id="{9407D5AA-FBA0-2316-A385-EA2D27D5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16540" y="2801394"/>
              <a:ext cx="581153" cy="581153"/>
            </a:xfrm>
            <a:prstGeom prst="rect">
              <a:avLst/>
            </a:prstGeom>
          </p:spPr>
        </p:pic>
        <p:pic>
          <p:nvPicPr>
            <p:cNvPr id="31" name="Graphic 30" descr="Marker with solid fill">
              <a:extLst>
                <a:ext uri="{FF2B5EF4-FFF2-40B4-BE49-F238E27FC236}">
                  <a16:creationId xmlns:a16="http://schemas.microsoft.com/office/drawing/2014/main" id="{ACC3F674-C5E2-9A7F-6777-399E4E72A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0628" y="2453152"/>
              <a:ext cx="581153" cy="581153"/>
            </a:xfrm>
            <a:prstGeom prst="rect">
              <a:avLst/>
            </a:prstGeom>
          </p:spPr>
        </p:pic>
        <p:pic>
          <p:nvPicPr>
            <p:cNvPr id="32" name="Graphic 31" descr="Marker with solid fill">
              <a:extLst>
                <a:ext uri="{FF2B5EF4-FFF2-40B4-BE49-F238E27FC236}">
                  <a16:creationId xmlns:a16="http://schemas.microsoft.com/office/drawing/2014/main" id="{61FD4A5B-89C4-3E6E-C306-FD55FF4C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88841" y="1370574"/>
              <a:ext cx="581153" cy="581153"/>
            </a:xfrm>
            <a:prstGeom prst="rect">
              <a:avLst/>
            </a:prstGeom>
          </p:spPr>
        </p:pic>
        <p:pic>
          <p:nvPicPr>
            <p:cNvPr id="33" name="Graphic 32" descr="Marker with solid fill">
              <a:extLst>
                <a:ext uri="{FF2B5EF4-FFF2-40B4-BE49-F238E27FC236}">
                  <a16:creationId xmlns:a16="http://schemas.microsoft.com/office/drawing/2014/main" id="{9B3DF4EC-6B55-54D8-07CF-76790E69E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04149" y="2166726"/>
              <a:ext cx="581153" cy="581153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3E86EF2-1729-C8DB-E5AE-8F6888C51949}"/>
              </a:ext>
            </a:extLst>
          </p:cNvPr>
          <p:cNvSpPr txBox="1">
            <a:spLocks/>
          </p:cNvSpPr>
          <p:nvPr/>
        </p:nvSpPr>
        <p:spPr>
          <a:xfrm>
            <a:off x="937806" y="1392481"/>
            <a:ext cx="571443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The leading professional </a:t>
            </a:r>
            <a:br>
              <a:rPr lang="en-US" sz="2400" dirty="0">
                <a:solidFill>
                  <a:srgbClr val="003E6B"/>
                </a:solidFill>
              </a:rPr>
            </a:br>
            <a:r>
              <a:rPr lang="en-US" sz="2400" dirty="0">
                <a:solidFill>
                  <a:srgbClr val="003E6B"/>
                </a:solidFill>
              </a:rPr>
              <a:t>society for automation with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2"/>
                </a:solidFill>
              </a:rPr>
              <a:t>17,600</a:t>
            </a:r>
            <a:r>
              <a:rPr lang="en-US" sz="2400" dirty="0"/>
              <a:t> members across the globe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A6848-851F-7833-649F-E33C5914C8AB}"/>
              </a:ext>
            </a:extLst>
          </p:cNvPr>
          <p:cNvSpPr/>
          <p:nvPr/>
        </p:nvSpPr>
        <p:spPr>
          <a:xfrm>
            <a:off x="0" y="5265928"/>
            <a:ext cx="12191997" cy="818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9CB91-7B56-819B-7CA3-422AB17B708B}"/>
              </a:ext>
            </a:extLst>
          </p:cNvPr>
          <p:cNvSpPr txBox="1"/>
          <p:nvPr/>
        </p:nvSpPr>
        <p:spPr>
          <a:xfrm>
            <a:off x="489327" y="5445272"/>
            <a:ext cx="10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Membership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Training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Certification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19E1B-EE37-DAA3-CC3D-790BF070C4E2}"/>
              </a:ext>
            </a:extLst>
          </p:cNvPr>
          <p:cNvSpPr/>
          <p:nvPr/>
        </p:nvSpPr>
        <p:spPr>
          <a:xfrm>
            <a:off x="0" y="6083431"/>
            <a:ext cx="12191997" cy="818887"/>
          </a:xfrm>
          <a:prstGeom prst="rect">
            <a:avLst/>
          </a:prstGeom>
          <a:solidFill>
            <a:srgbClr val="003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B17C2-DCE3-42A6-E174-132288D29809}"/>
              </a:ext>
            </a:extLst>
          </p:cNvPr>
          <p:cNvSpPr txBox="1"/>
          <p:nvPr/>
        </p:nvSpPr>
        <p:spPr>
          <a:xfrm>
            <a:off x="489327" y="6231956"/>
            <a:ext cx="1111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Standards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|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Conformity Assessment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|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429286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2736B-F8FB-DF5A-E349-36EBBEDE1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3215" y="4038406"/>
            <a:ext cx="4005038" cy="1443885"/>
          </a:xfrm>
          <a:ln>
            <a:noFill/>
          </a:ln>
        </p:spPr>
        <p:txBody>
          <a:bodyPr anchor="ctr"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Formal and informal liaison relationships with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IEC, OPAF, NAMUR, WIB, NIST, DHS, INL, </a:t>
            </a:r>
            <a:r>
              <a:rPr lang="en-US" sz="1600" dirty="0" err="1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ISASecure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ISAGCA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7BBD1F-FCC7-F703-E48A-C62ABDCCA2A4}"/>
              </a:ext>
            </a:extLst>
          </p:cNvPr>
          <p:cNvSpPr txBox="1">
            <a:spLocks/>
          </p:cNvSpPr>
          <p:nvPr/>
        </p:nvSpPr>
        <p:spPr>
          <a:xfrm>
            <a:off x="7465446" y="4864364"/>
            <a:ext cx="3274239" cy="1638710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 OT in 16 CI sectors</a:t>
            </a:r>
            <a:endParaRPr lang="en-US" sz="16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DB519-4170-2508-FD8D-D26AEB2FC426}"/>
              </a:ext>
            </a:extLst>
          </p:cNvPr>
          <p:cNvSpPr txBox="1"/>
          <p:nvPr/>
        </p:nvSpPr>
        <p:spPr>
          <a:xfrm>
            <a:off x="2228528" y="1936089"/>
            <a:ext cx="3889719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ISA99 committee was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formed in 2002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works closely with IEC Technical Committee 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59395-F9BF-8DF6-ECF6-E403754DE96D}"/>
              </a:ext>
            </a:extLst>
          </p:cNvPr>
          <p:cNvSpPr txBox="1"/>
          <p:nvPr/>
        </p:nvSpPr>
        <p:spPr>
          <a:xfrm>
            <a:off x="2228529" y="4322093"/>
            <a:ext cx="4005038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1,500 volunteer members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 a wide range of industry sectors and constituencies from all areas of the world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FC98F-FA04-C9F8-FDE3-4EDF52AC7174}"/>
              </a:ext>
            </a:extLst>
          </p:cNvPr>
          <p:cNvSpPr txBox="1"/>
          <p:nvPr/>
        </p:nvSpPr>
        <p:spPr>
          <a:xfrm>
            <a:off x="7483216" y="2995562"/>
            <a:ext cx="3979896" cy="1201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referenced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NIST Cybersecurity Framework and Secure Software Development Framework, and are included in the MITRE System of Trust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99726-91A1-B523-D0CE-B917EC6A87C9}"/>
              </a:ext>
            </a:extLst>
          </p:cNvPr>
          <p:cNvSpPr txBox="1"/>
          <p:nvPr/>
        </p:nvSpPr>
        <p:spPr>
          <a:xfrm>
            <a:off x="2228527" y="3000277"/>
            <a:ext cx="4476761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ISA/IEC 62443 standards contain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500 normative requirements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address all phases of the system life cycle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D8B75B-B024-62DB-2B28-DE8BBDA7470B}"/>
              </a:ext>
            </a:extLst>
          </p:cNvPr>
          <p:cNvSpPr txBox="1">
            <a:spLocks/>
          </p:cNvSpPr>
          <p:nvPr/>
        </p:nvSpPr>
        <p:spPr>
          <a:xfrm>
            <a:off x="1148752" y="249011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Overview: </a:t>
            </a:r>
            <a:r>
              <a:rPr lang="en-US" dirty="0"/>
              <a:t>ISA/IEC 62443 Standards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E93401-603E-6A75-C91A-E9863282CE60}"/>
              </a:ext>
            </a:extLst>
          </p:cNvPr>
          <p:cNvSpPr txBox="1">
            <a:spLocks/>
          </p:cNvSpPr>
          <p:nvPr/>
        </p:nvSpPr>
        <p:spPr>
          <a:xfrm>
            <a:off x="1155555" y="1007390"/>
            <a:ext cx="1008908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2"/>
                </a:solidFill>
              </a:rPr>
              <a:t>The world’s only consensus-based automation and control systems security standards</a:t>
            </a:r>
          </a:p>
        </p:txBody>
      </p:sp>
      <p:pic>
        <p:nvPicPr>
          <p:cNvPr id="15" name="Graphic 14" descr="Bank outline">
            <a:extLst>
              <a:ext uri="{FF2B5EF4-FFF2-40B4-BE49-F238E27FC236}">
                <a16:creationId xmlns:a16="http://schemas.microsoft.com/office/drawing/2014/main" id="{E654B181-DB42-7AA6-E9D8-5CDAB482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3169" y="2947155"/>
            <a:ext cx="914400" cy="914400"/>
          </a:xfrm>
          <a:prstGeom prst="rect">
            <a:avLst/>
          </a:prstGeom>
        </p:spPr>
      </p:pic>
      <p:pic>
        <p:nvPicPr>
          <p:cNvPr id="17" name="Graphic 16" descr="Handshake outline">
            <a:extLst>
              <a:ext uri="{FF2B5EF4-FFF2-40B4-BE49-F238E27FC236}">
                <a16:creationId xmlns:a16="http://schemas.microsoft.com/office/drawing/2014/main" id="{DF48B31B-D885-4A39-E8C8-5643B7852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3169" y="4183879"/>
            <a:ext cx="914400" cy="914400"/>
          </a:xfrm>
          <a:prstGeom prst="rect">
            <a:avLst/>
          </a:prstGeom>
        </p:spPr>
      </p:pic>
      <p:pic>
        <p:nvPicPr>
          <p:cNvPr id="19" name="Graphic 18" descr="Children outline">
            <a:extLst>
              <a:ext uri="{FF2B5EF4-FFF2-40B4-BE49-F238E27FC236}">
                <a16:creationId xmlns:a16="http://schemas.microsoft.com/office/drawing/2014/main" id="{C11DBD5B-E9C0-E8BE-449C-87946D7A2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9045" y="4386818"/>
            <a:ext cx="914400" cy="914400"/>
          </a:xfrm>
          <a:prstGeom prst="rect">
            <a:avLst/>
          </a:prstGeom>
        </p:spPr>
      </p:pic>
      <p:pic>
        <p:nvPicPr>
          <p:cNvPr id="21" name="Graphic 20" descr="Circles with arrows outline">
            <a:extLst>
              <a:ext uri="{FF2B5EF4-FFF2-40B4-BE49-F238E27FC236}">
                <a16:creationId xmlns:a16="http://schemas.microsoft.com/office/drawing/2014/main" id="{2CB318EC-DC54-E36C-989D-4E6A41AAA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8752" y="3033238"/>
            <a:ext cx="914400" cy="914400"/>
          </a:xfrm>
          <a:prstGeom prst="rect">
            <a:avLst/>
          </a:prstGeom>
        </p:spPr>
      </p:pic>
      <p:pic>
        <p:nvPicPr>
          <p:cNvPr id="23" name="Graphic 22" descr="Factory outline">
            <a:extLst>
              <a:ext uri="{FF2B5EF4-FFF2-40B4-BE49-F238E27FC236}">
                <a16:creationId xmlns:a16="http://schemas.microsoft.com/office/drawing/2014/main" id="{E7889AB3-DBBD-32BD-9B21-9121B369B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6426" y="5226519"/>
            <a:ext cx="914400" cy="914400"/>
          </a:xfrm>
          <a:prstGeom prst="rect">
            <a:avLst/>
          </a:prstGeom>
        </p:spPr>
      </p:pic>
      <p:pic>
        <p:nvPicPr>
          <p:cNvPr id="25" name="Graphic 24" descr="Monthly calendar outline">
            <a:extLst>
              <a:ext uri="{FF2B5EF4-FFF2-40B4-BE49-F238E27FC236}">
                <a16:creationId xmlns:a16="http://schemas.microsoft.com/office/drawing/2014/main" id="{B9698C0E-8B85-DF80-855B-E45E2D5D7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5022" y="1949346"/>
            <a:ext cx="914400" cy="9144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33F9F7-36CE-0165-9C1A-8F22E35BF6F4}"/>
              </a:ext>
            </a:extLst>
          </p:cNvPr>
          <p:cNvSpPr txBox="1">
            <a:spLocks/>
          </p:cNvSpPr>
          <p:nvPr/>
        </p:nvSpPr>
        <p:spPr>
          <a:xfrm>
            <a:off x="7483748" y="1574574"/>
            <a:ext cx="3760889" cy="144388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Adopted by governments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Taiwan, Malaysia, Saudi Arabia, Singapore and Qatar</a:t>
            </a:r>
          </a:p>
        </p:txBody>
      </p:sp>
      <p:pic>
        <p:nvPicPr>
          <p:cNvPr id="5" name="Graphic 4" descr="World outline">
            <a:extLst>
              <a:ext uri="{FF2B5EF4-FFF2-40B4-BE49-F238E27FC236}">
                <a16:creationId xmlns:a16="http://schemas.microsoft.com/office/drawing/2014/main" id="{CD08F2D6-B547-9A37-0A6A-2B401E1E32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33169" y="18076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D8B75B-B024-62DB-2B28-DE8BBDA7470B}"/>
              </a:ext>
            </a:extLst>
          </p:cNvPr>
          <p:cNvSpPr txBox="1">
            <a:spLocks/>
          </p:cNvSpPr>
          <p:nvPr/>
        </p:nvSpPr>
        <p:spPr>
          <a:xfrm>
            <a:off x="1303132" y="329499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Goal: </a:t>
            </a:r>
            <a:r>
              <a:rPr lang="en-US" dirty="0"/>
              <a:t>ISA/IEC 62443 Standards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E93401-603E-6A75-C91A-E9863282CE60}"/>
              </a:ext>
            </a:extLst>
          </p:cNvPr>
          <p:cNvSpPr txBox="1">
            <a:spLocks/>
          </p:cNvSpPr>
          <p:nvPr/>
        </p:nvSpPr>
        <p:spPr>
          <a:xfrm>
            <a:off x="1303622" y="1219336"/>
            <a:ext cx="1038610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effectLst/>
                <a:ea typeface="Calibri" panose="020F0502020204030204" pitchFamily="34" charset="0"/>
              </a:rPr>
              <a:t>Improve the safety, reliability, integrity, and security of Industrial Automation and Control Systems (IACS) using a risk-based, methodical, and complete process throughout the entire lifecycle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A94CB-C100-40BD-166C-0A1DB8CB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209" y="2564895"/>
            <a:ext cx="6184453" cy="30737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59E3CF-E78F-3E9E-2FCD-D2AF54B7A117}"/>
              </a:ext>
            </a:extLst>
          </p:cNvPr>
          <p:cNvSpPr txBox="1">
            <a:spLocks/>
          </p:cNvSpPr>
          <p:nvPr/>
        </p:nvSpPr>
        <p:spPr>
          <a:xfrm>
            <a:off x="6951248" y="2442787"/>
            <a:ext cx="4876800" cy="3740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500" dirty="0">
                <a:latin typeface="Aptos" panose="020B0004020202020204" pitchFamily="34" charset="0"/>
              </a:rPr>
              <a:t>Describes a set of common terms and requirements that can be used by asset owners, product suppliers and service providers</a:t>
            </a:r>
            <a:br>
              <a:rPr lang="en-US" sz="1500" dirty="0">
                <a:latin typeface="Aptos" panose="020B0004020202020204" pitchFamily="34" charset="0"/>
              </a:rPr>
            </a:br>
            <a:endParaRPr lang="en-US" sz="1500" dirty="0">
              <a:latin typeface="Aptos" panose="020B0004020202020204" pitchFamily="34" charset="0"/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500" dirty="0">
                <a:highlight>
                  <a:srgbClr val="FFFFFF"/>
                </a:highlight>
                <a:latin typeface="Aptos" panose="020B0004020202020204" pitchFamily="34" charset="0"/>
              </a:rPr>
              <a:t>IACS includes collection of personnel, hardware, software and policies involved in operation of industrial processes that can affect its safe, secure and reliable operation</a:t>
            </a:r>
            <a:br>
              <a:rPr lang="en-US" sz="1500" dirty="0">
                <a:highlight>
                  <a:srgbClr val="FFFFFF"/>
                </a:highlight>
                <a:latin typeface="Aptos" panose="020B0004020202020204" pitchFamily="34" charset="0"/>
              </a:rPr>
            </a:br>
            <a:endParaRPr lang="en-US" sz="1500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500" dirty="0">
                <a:latin typeface="Aptos" panose="020B0004020202020204" pitchFamily="34" charset="0"/>
              </a:rPr>
              <a:t>Provides comprehensive set of guidelines for securing IACS used in various industries, including </a:t>
            </a:r>
            <a:r>
              <a:rPr lang="en-US" sz="1500" dirty="0">
                <a:highlight>
                  <a:srgbClr val="FFFFFF"/>
                </a:highlight>
                <a:latin typeface="Aptos" panose="020B0004020202020204" pitchFamily="34" charset="0"/>
              </a:rPr>
              <a:t>manufacturing, energy, critical infrastructure, medical devices and transportation sectors.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endParaRPr lang="en-US" sz="1500" dirty="0">
              <a:highlight>
                <a:srgbClr val="FFFFFF"/>
              </a:highlight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endParaRPr lang="en-US" sz="15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523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01DB-8FE1-287E-1D07-D4EE776B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557" y="1160424"/>
            <a:ext cx="9989643" cy="4323653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Structured Approach to Operational Technology (OT) Security</a:t>
            </a:r>
            <a:r>
              <a:rPr lang="en-US" sz="1600" dirty="0">
                <a:latin typeface="Aptos" panose="020B0004020202020204" pitchFamily="34" charset="0"/>
              </a:rPr>
              <a:t>: ISA/IEC 62443 protects against cyber threats and ensure the reliability, safety and integrity of industrial operations.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Global Consistency</a:t>
            </a:r>
            <a:r>
              <a:rPr lang="en-US" sz="1600" dirty="0">
                <a:latin typeface="Aptos" panose="020B0004020202020204" pitchFamily="34" charset="0"/>
              </a:rPr>
              <a:t>: ISA/IEC 62443 is an international standard, which is a common framework that can be adopted by organizations worldwide. Both supplier organizations and asset-owner organizations operate globally and benefit from conformance to a single international standard.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Risk Mitigation</a:t>
            </a:r>
            <a:r>
              <a:rPr lang="en-US" sz="1600" dirty="0">
                <a:latin typeface="Aptos" panose="020B0004020202020204" pitchFamily="34" charset="0"/>
              </a:rPr>
              <a:t>: ISA/IEC 62443 standards help organizations assess and mitigate the risks associated with cyber attacks on their industrial control systems. They provide a structured approach to identifying vulnerabilities and implementing measures to protect against threats.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Vendors and Supply Chain: </a:t>
            </a:r>
            <a:r>
              <a:rPr lang="en-US" sz="1600" dirty="0">
                <a:latin typeface="Aptos" panose="020B0004020202020204" pitchFamily="34" charset="0"/>
              </a:rPr>
              <a:t>These standards provide guidance on cybersecurity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when procuring and integrating control systems from different vendors. This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helps ensure security is built into the supply chain.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Compliance and Certification</a:t>
            </a:r>
            <a:r>
              <a:rPr lang="en-US" sz="1600" dirty="0">
                <a:latin typeface="Aptos" panose="020B0004020202020204" pitchFamily="34" charset="0"/>
              </a:rPr>
              <a:t>: Requiring compliance to ISA/IEC 62443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demonstrates cyber readiness. Conformity assessment programs like ISASecure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have been available for 13 years, providing transparency for asset-owner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procurement activities and operational security status.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641B45-1851-2D61-88F5-10C923C5E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Value: </a:t>
            </a:r>
            <a:r>
              <a:rPr lang="en-US" dirty="0"/>
              <a:t>ISA/IEC 62443 Standards</a:t>
            </a:r>
          </a:p>
        </p:txBody>
      </p:sp>
      <p:pic>
        <p:nvPicPr>
          <p:cNvPr id="8" name="Graphic 7" descr="Checklist outline">
            <a:extLst>
              <a:ext uri="{FF2B5EF4-FFF2-40B4-BE49-F238E27FC236}">
                <a16:creationId xmlns:a16="http://schemas.microsoft.com/office/drawing/2014/main" id="{A489B75D-DEF3-C87C-BCF1-9E471F5A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6371" y="1373923"/>
            <a:ext cx="562591" cy="562591"/>
          </a:xfrm>
          <a:prstGeom prst="rect">
            <a:avLst/>
          </a:prstGeom>
        </p:spPr>
      </p:pic>
      <p:pic>
        <p:nvPicPr>
          <p:cNvPr id="10" name="Graphic 9" descr="Globe outline">
            <a:extLst>
              <a:ext uri="{FF2B5EF4-FFF2-40B4-BE49-F238E27FC236}">
                <a16:creationId xmlns:a16="http://schemas.microsoft.com/office/drawing/2014/main" id="{1BB5C69D-99A4-7690-A10D-72472D827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96371" y="2095916"/>
            <a:ext cx="562591" cy="562591"/>
          </a:xfrm>
          <a:prstGeom prst="rect">
            <a:avLst/>
          </a:prstGeom>
        </p:spPr>
      </p:pic>
      <p:pic>
        <p:nvPicPr>
          <p:cNvPr id="12" name="Graphic 11" descr="Shield Tick outline">
            <a:extLst>
              <a:ext uri="{FF2B5EF4-FFF2-40B4-BE49-F238E27FC236}">
                <a16:creationId xmlns:a16="http://schemas.microsoft.com/office/drawing/2014/main" id="{4929296D-16A2-EB34-1F09-55247DC03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6370" y="2902749"/>
            <a:ext cx="562591" cy="562591"/>
          </a:xfrm>
          <a:prstGeom prst="rect">
            <a:avLst/>
          </a:prstGeom>
        </p:spPr>
      </p:pic>
      <p:pic>
        <p:nvPicPr>
          <p:cNvPr id="14" name="Graphic 13" descr="Link outline">
            <a:extLst>
              <a:ext uri="{FF2B5EF4-FFF2-40B4-BE49-F238E27FC236}">
                <a16:creationId xmlns:a16="http://schemas.microsoft.com/office/drawing/2014/main" id="{D7BC5D6C-54B9-8E34-0474-F204ED094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63261" y="3661182"/>
            <a:ext cx="562591" cy="562591"/>
          </a:xfrm>
          <a:prstGeom prst="rect">
            <a:avLst/>
          </a:prstGeom>
        </p:spPr>
      </p:pic>
      <p:pic>
        <p:nvPicPr>
          <p:cNvPr id="16" name="Graphic 15" descr="Diploma outline">
            <a:extLst>
              <a:ext uri="{FF2B5EF4-FFF2-40B4-BE49-F238E27FC236}">
                <a16:creationId xmlns:a16="http://schemas.microsoft.com/office/drawing/2014/main" id="{B7179962-45AE-0E50-0A67-B088A3268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65262" y="4517629"/>
            <a:ext cx="562591" cy="562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DFBBD-65A2-620B-7CF3-050922190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24" y="4064299"/>
            <a:ext cx="1452276" cy="1980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7F8970-947E-17E0-976B-D4D193B6172B}"/>
              </a:ext>
            </a:extLst>
          </p:cNvPr>
          <p:cNvSpPr txBox="1"/>
          <p:nvPr/>
        </p:nvSpPr>
        <p:spPr>
          <a:xfrm>
            <a:off x="8019908" y="5544566"/>
            <a:ext cx="3472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u="sng" dirty="0">
                <a:highlight>
                  <a:srgbClr val="FFFFFF"/>
                </a:highlight>
              </a:rPr>
              <a:t>Free Resource available</a:t>
            </a:r>
            <a:r>
              <a:rPr lang="en-US" sz="900" i="1" u="sng" dirty="0"/>
              <a:t>: Quick Start Guide: </a:t>
            </a:r>
            <a:br>
              <a:rPr lang="en-US" sz="900" i="1" u="sng" dirty="0"/>
            </a:br>
            <a:r>
              <a:rPr lang="en-US" sz="900" i="1" u="sng" dirty="0"/>
              <a:t>An Overview of ISA/IEC 62443 Standards </a:t>
            </a:r>
            <a:br>
              <a:rPr lang="en-US" sz="900" i="1" u="sng" dirty="0"/>
            </a:br>
            <a:r>
              <a:rPr lang="en-US" sz="900" i="1" u="sng" dirty="0"/>
              <a:t>Security of Industrial Automation and Control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486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230527-4012-4DB0-A7DB-9DF50EB81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52" y="1654992"/>
            <a:ext cx="3159327" cy="4088841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73D03A1-3FF2-42A3-AF40-228593BA81D2}"/>
              </a:ext>
            </a:extLst>
          </p:cNvPr>
          <p:cNvGrpSpPr/>
          <p:nvPr/>
        </p:nvGrpSpPr>
        <p:grpSpPr>
          <a:xfrm>
            <a:off x="6834101" y="2847731"/>
            <a:ext cx="1482899" cy="1482899"/>
            <a:chOff x="5256000" y="1800000"/>
            <a:chExt cx="1800000" cy="1800000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B09C3FCB-CE80-4D82-8B0C-1D21D3378CFD}"/>
                </a:ext>
              </a:extLst>
            </p:cNvPr>
            <p:cNvGrpSpPr/>
            <p:nvPr/>
          </p:nvGrpSpPr>
          <p:grpSpPr>
            <a:xfrm>
              <a:off x="5256000" y="1800000"/>
              <a:ext cx="1800000" cy="1800000"/>
              <a:chOff x="5088999" y="3772341"/>
              <a:chExt cx="1800000" cy="1800000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12D0A7B8-3F24-4181-8B30-83892F34267A}"/>
                  </a:ext>
                </a:extLst>
              </p:cNvPr>
              <p:cNvSpPr/>
              <p:nvPr/>
            </p:nvSpPr>
            <p:spPr bwMode="auto">
              <a:xfrm>
                <a:off x="5088999" y="3772341"/>
                <a:ext cx="1800000" cy="1800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77B5982-0EAE-4E6A-852F-1E421C0BEF1B}"/>
                  </a:ext>
                </a:extLst>
              </p:cNvPr>
              <p:cNvSpPr/>
              <p:nvPr/>
            </p:nvSpPr>
            <p:spPr bwMode="auto">
              <a:xfrm>
                <a:off x="5088999" y="3772341"/>
                <a:ext cx="1800000" cy="1800000"/>
              </a:xfrm>
              <a:prstGeom prst="ellipse">
                <a:avLst/>
              </a:prstGeom>
              <a:solidFill>
                <a:srgbClr val="004765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3F6048E5-FA39-4D16-8A31-F6877FA0C4BC}"/>
                  </a:ext>
                </a:extLst>
              </p:cNvPr>
              <p:cNvSpPr/>
              <p:nvPr/>
            </p:nvSpPr>
            <p:spPr bwMode="auto">
              <a:xfrm>
                <a:off x="5160999" y="3844341"/>
                <a:ext cx="1656000" cy="1656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63D0276-E3F1-41D8-A522-F0FDFB39EB71}"/>
                  </a:ext>
                </a:extLst>
              </p:cNvPr>
              <p:cNvSpPr/>
              <p:nvPr/>
            </p:nvSpPr>
            <p:spPr bwMode="auto">
              <a:xfrm>
                <a:off x="5196999" y="3880341"/>
                <a:ext cx="1584000" cy="158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80AE4441-10F0-4C1A-9F53-CFB833A46E98}"/>
                  </a:ext>
                </a:extLst>
              </p:cNvPr>
              <p:cNvSpPr/>
              <p:nvPr/>
            </p:nvSpPr>
            <p:spPr bwMode="auto">
              <a:xfrm>
                <a:off x="5268999" y="3952341"/>
                <a:ext cx="1440000" cy="1440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4BD55BC-772E-42B6-9532-2C1CC39AFCCB}"/>
                  </a:ext>
                </a:extLst>
              </p:cNvPr>
              <p:cNvSpPr/>
              <p:nvPr/>
            </p:nvSpPr>
            <p:spPr bwMode="auto">
              <a:xfrm>
                <a:off x="5304999" y="3988341"/>
                <a:ext cx="1368000" cy="1368000"/>
              </a:xfrm>
              <a:prstGeom prst="ellipse">
                <a:avLst/>
              </a:prstGeom>
              <a:solidFill>
                <a:srgbClr val="00AAB5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6AED4107-9738-4D8F-BE29-F8930AD4E603}"/>
                  </a:ext>
                </a:extLst>
              </p:cNvPr>
              <p:cNvSpPr/>
              <p:nvPr/>
            </p:nvSpPr>
            <p:spPr bwMode="auto">
              <a:xfrm>
                <a:off x="5376999" y="4060341"/>
                <a:ext cx="1224000" cy="1224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37" name="Picture 2" descr="D:\IndSec\40_MarCom\Ressourcen\Keyviusal\Amberg_Slideshow\6483_Industrial_Security_SI_01133690_150325-1_2_Passwort-Verbindungslini....jpg">
              <a:extLst>
                <a:ext uri="{FF2B5EF4-FFF2-40B4-BE49-F238E27FC236}">
                  <a16:creationId xmlns:a16="http://schemas.microsoft.com/office/drawing/2014/main" id="{6ACFEE4E-E93A-4B4B-A63D-A4CD9EB3E9B9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44000" y="2098702"/>
              <a:ext cx="1224000" cy="1188000"/>
            </a:xfrm>
            <a:prstGeom prst="ellipse">
              <a:avLst/>
            </a:prstGeom>
            <a:ln w="3175" cap="rnd">
              <a:solidFill>
                <a:sysClr val="window" lastClr="FFFFFF">
                  <a:lumMod val="85000"/>
                </a:sys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ECC31CE9-EEA2-48F4-A016-5C4C371A78C4}"/>
              </a:ext>
            </a:extLst>
          </p:cNvPr>
          <p:cNvSpPr/>
          <p:nvPr/>
        </p:nvSpPr>
        <p:spPr>
          <a:xfrm>
            <a:off x="8022190" y="1465179"/>
            <a:ext cx="2628602" cy="1530842"/>
          </a:xfrm>
          <a:prstGeom prst="cloudCallout">
            <a:avLst>
              <a:gd name="adj1" fmla="val -32233"/>
              <a:gd name="adj2" fmla="val 8257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are the differences and commonalities between 27K and 62443? </a:t>
            </a:r>
          </a:p>
        </p:txBody>
      </p:sp>
      <p:sp>
        <p:nvSpPr>
          <p:cNvPr id="15" name="Denkblase: wolkenförmig 14">
            <a:extLst>
              <a:ext uri="{FF2B5EF4-FFF2-40B4-BE49-F238E27FC236}">
                <a16:creationId xmlns:a16="http://schemas.microsoft.com/office/drawing/2014/main" id="{499BB3A4-EE9E-4922-A17B-4B41ECB8C972}"/>
              </a:ext>
            </a:extLst>
          </p:cNvPr>
          <p:cNvSpPr/>
          <p:nvPr/>
        </p:nvSpPr>
        <p:spPr>
          <a:xfrm>
            <a:off x="4911343" y="1654992"/>
            <a:ext cx="2071048" cy="1445238"/>
          </a:xfrm>
          <a:prstGeom prst="cloudCallout">
            <a:avLst>
              <a:gd name="adj1" fmla="val 35172"/>
              <a:gd name="adj2" fmla="val 8229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Is 27K sufficient to address the OT infrastructure?</a:t>
            </a:r>
          </a:p>
        </p:txBody>
      </p:sp>
      <p:sp>
        <p:nvSpPr>
          <p:cNvPr id="16" name="Denkblase: wolkenförmig 15">
            <a:extLst>
              <a:ext uri="{FF2B5EF4-FFF2-40B4-BE49-F238E27FC236}">
                <a16:creationId xmlns:a16="http://schemas.microsoft.com/office/drawing/2014/main" id="{9A38ECC4-DE39-4455-9863-280607559E50}"/>
              </a:ext>
            </a:extLst>
          </p:cNvPr>
          <p:cNvSpPr/>
          <p:nvPr/>
        </p:nvSpPr>
        <p:spPr>
          <a:xfrm>
            <a:off x="8168710" y="4220133"/>
            <a:ext cx="2914309" cy="1766699"/>
          </a:xfrm>
          <a:prstGeom prst="cloudCallout">
            <a:avLst>
              <a:gd name="adj1" fmla="val -38511"/>
              <a:gd name="adj2" fmla="val -7221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is the added value of 62443 for the protection of operating facilities?</a:t>
            </a:r>
          </a:p>
        </p:txBody>
      </p:sp>
      <p:sp>
        <p:nvSpPr>
          <p:cNvPr id="17" name="Denkblase: wolkenförmig 16">
            <a:extLst>
              <a:ext uri="{FF2B5EF4-FFF2-40B4-BE49-F238E27FC236}">
                <a16:creationId xmlns:a16="http://schemas.microsoft.com/office/drawing/2014/main" id="{6087DE6D-160F-4DDD-BA2D-E8219DB130C9}"/>
              </a:ext>
            </a:extLst>
          </p:cNvPr>
          <p:cNvSpPr/>
          <p:nvPr/>
        </p:nvSpPr>
        <p:spPr>
          <a:xfrm>
            <a:off x="4927160" y="4558287"/>
            <a:ext cx="2518669" cy="1482899"/>
          </a:xfrm>
          <a:prstGeom prst="cloudCallout">
            <a:avLst>
              <a:gd name="adj1" fmla="val 16074"/>
              <a:gd name="adj2" fmla="val -9042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How can both standards be combined in the OT environment?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CD1EA-97BE-616D-524D-A8C30E3FA97F}"/>
              </a:ext>
            </a:extLst>
          </p:cNvPr>
          <p:cNvSpPr txBox="1">
            <a:spLocks/>
          </p:cNvSpPr>
          <p:nvPr/>
        </p:nvSpPr>
        <p:spPr>
          <a:xfrm>
            <a:off x="377926" y="157614"/>
            <a:ext cx="12150541" cy="1478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Working Together: </a:t>
            </a:r>
          </a:p>
          <a:p>
            <a:r>
              <a:rPr lang="en-US" dirty="0"/>
              <a:t>ISA/IEC 62443 and ISO/IEC 27001/2</a:t>
            </a:r>
          </a:p>
        </p:txBody>
      </p:sp>
    </p:spTree>
    <p:extLst>
      <p:ext uri="{BB962C8B-B14F-4D97-AF65-F5344CB8AC3E}">
        <p14:creationId xmlns:p14="http://schemas.microsoft.com/office/powerpoint/2010/main" val="361181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F771D2-B378-2CE9-8DBE-6A85DEF4B580}"/>
              </a:ext>
            </a:extLst>
          </p:cNvPr>
          <p:cNvGrpSpPr/>
          <p:nvPr/>
        </p:nvGrpSpPr>
        <p:grpSpPr>
          <a:xfrm>
            <a:off x="1401215" y="1597324"/>
            <a:ext cx="8359199" cy="3794134"/>
            <a:chOff x="2041290" y="2023697"/>
            <a:chExt cx="10488095" cy="4357426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50CC2FC9-1E1F-4211-88A7-D9347AA36544}"/>
                </a:ext>
              </a:extLst>
            </p:cNvPr>
            <p:cNvGrpSpPr/>
            <p:nvPr/>
          </p:nvGrpSpPr>
          <p:grpSpPr>
            <a:xfrm>
              <a:off x="3785525" y="5352963"/>
              <a:ext cx="7105581" cy="1028160"/>
              <a:chOff x="3793588" y="5391145"/>
              <a:chExt cx="7131154" cy="1028160"/>
            </a:xfrm>
          </p:grpSpPr>
          <p:sp>
            <p:nvSpPr>
              <p:cNvPr id="52" name="cdtText Box 4 Id134148">
                <a:extLst>
                  <a:ext uri="{FF2B5EF4-FFF2-40B4-BE49-F238E27FC236}">
                    <a16:creationId xmlns:a16="http://schemas.microsoft.com/office/drawing/2014/main" id="{9EE1D98F-81D6-4B29-91E9-6396B3BEF6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9637" y="5424157"/>
                <a:ext cx="6832965" cy="99514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9525" algn="ctr">
                <a:solidFill>
                  <a:sysClr val="window" lastClr="FFFFFF">
                    <a:lumMod val="95000"/>
                  </a:sys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anchor="ctr" anchorCtr="1">
                <a:noAutofit/>
              </a:bodyPr>
              <a:lstStyle>
                <a:defPPr>
                  <a:defRPr lang="de-DE"/>
                </a:defPPr>
                <a:lvl1pPr>
                  <a:lnSpc>
                    <a:spcPct val="110000"/>
                  </a:lnSpc>
                  <a:spcBef>
                    <a:spcPts val="0"/>
                  </a:spcBef>
                  <a:defRPr b="1">
                    <a:solidFill>
                      <a:schemeClr val="accent1">
                        <a:lumMod val="75000"/>
                      </a:schemeClr>
                    </a:solidFill>
                  </a:defRPr>
                </a:lvl1pPr>
              </a:lstStyle>
              <a:p>
                <a:pPr fontAlgn="base"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4765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BE656C80-603C-443F-9E36-8A9C59CF7035}"/>
                  </a:ext>
                </a:extLst>
              </p:cNvPr>
              <p:cNvGrpSpPr/>
              <p:nvPr/>
            </p:nvGrpSpPr>
            <p:grpSpPr>
              <a:xfrm>
                <a:off x="3793588" y="5445814"/>
                <a:ext cx="369484" cy="952070"/>
                <a:chOff x="3433589" y="5445814"/>
                <a:chExt cx="369484" cy="952070"/>
              </a:xfrm>
            </p:grpSpPr>
            <p:sp>
              <p:nvSpPr>
                <p:cNvPr id="55" name="Pfeil: Chevron 54">
                  <a:extLst>
                    <a:ext uri="{FF2B5EF4-FFF2-40B4-BE49-F238E27FC236}">
                      <a16:creationId xmlns:a16="http://schemas.microsoft.com/office/drawing/2014/main" id="{72025DAF-538F-4F66-8ECF-02A7A743E536}"/>
                    </a:ext>
                  </a:extLst>
                </p:cNvPr>
                <p:cNvSpPr/>
                <p:nvPr/>
              </p:nvSpPr>
              <p:spPr bwMode="auto">
                <a:xfrm>
                  <a:off x="3443074" y="5445814"/>
                  <a:ext cx="359999" cy="944228"/>
                </a:xfrm>
                <a:prstGeom prst="chevron">
                  <a:avLst>
                    <a:gd name="adj" fmla="val 70595"/>
                  </a:avLst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buNone/>
                    <a:defRPr/>
                  </a:pPr>
                  <a:endParaRPr lang="de-DE" sz="1400" kern="0" dirty="0">
                    <a:solidFill>
                      <a:srgbClr val="000000"/>
                    </a:solidFill>
                    <a:latin typeface="Calibri" panose="020F0502020204030204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56" name="Pfeil: nach rechts 55">
                  <a:extLst>
                    <a:ext uri="{FF2B5EF4-FFF2-40B4-BE49-F238E27FC236}">
                      <a16:creationId xmlns:a16="http://schemas.microsoft.com/office/drawing/2014/main" id="{3C3F51CD-4337-4AE8-B548-423C9FE07A64}"/>
                    </a:ext>
                  </a:extLst>
                </p:cNvPr>
                <p:cNvSpPr/>
                <p:nvPr/>
              </p:nvSpPr>
              <p:spPr bwMode="auto">
                <a:xfrm>
                  <a:off x="3433589" y="5453653"/>
                  <a:ext cx="251999" cy="944231"/>
                </a:xfrm>
                <a:prstGeom prst="rightArrow">
                  <a:avLst>
                    <a:gd name="adj1" fmla="val 100000"/>
                    <a:gd name="adj2" fmla="val 100000"/>
                  </a:avLst>
                </a:prstGeom>
                <a:solidFill>
                  <a:sysClr val="window" lastClr="FFFFFF"/>
                </a:solidFill>
                <a:ln>
                  <a:solidFill>
                    <a:sysClr val="window" lastClr="FFFFFF"/>
                  </a:solidFill>
                </a:ln>
                <a:effec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buNone/>
                    <a:defRPr/>
                  </a:pPr>
                  <a:endParaRPr lang="de-DE" sz="1400" kern="0" dirty="0">
                    <a:solidFill>
                      <a:srgbClr val="000000"/>
                    </a:solidFill>
                    <a:latin typeface="Calibri" panose="020F0502020204030204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</p:txBody>
            </p:sp>
          </p:grpSp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E0D127F9-4457-4B23-8ED3-199C41F05D9B}"/>
                  </a:ext>
                </a:extLst>
              </p:cNvPr>
              <p:cNvSpPr/>
              <p:nvPr/>
            </p:nvSpPr>
            <p:spPr bwMode="auto">
              <a:xfrm>
                <a:off x="3849636" y="5391145"/>
                <a:ext cx="7075106" cy="9951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446088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004765"/>
                    </a:solidFill>
                    <a:latin typeface="Aptos" panose="020B0004020202020204" pitchFamily="34" charset="0"/>
                    <a:ea typeface="Arial Unicode MS" panose="020B0604020202020204" pitchFamily="34" charset="-128"/>
                    <a:cs typeface="Calibri" panose="020F0502020204030204" pitchFamily="34" charset="0"/>
                  </a:rPr>
                  <a:t>27001 and 62443 address two aspects of a </a:t>
                </a:r>
                <a:br>
                  <a:rPr lang="en-US" sz="1600" dirty="0">
                    <a:solidFill>
                      <a:srgbClr val="004765"/>
                    </a:solidFill>
                    <a:latin typeface="Aptos" panose="020B0004020202020204" pitchFamily="34" charset="0"/>
                    <a:ea typeface="Arial Unicode MS" panose="020B0604020202020204" pitchFamily="34" charset="-128"/>
                    <a:cs typeface="Calibri" panose="020F0502020204030204" pitchFamily="34" charset="0"/>
                  </a:rPr>
                </a:br>
                <a:r>
                  <a:rPr lang="en-US" sz="1600" dirty="0">
                    <a:solidFill>
                      <a:srgbClr val="004765"/>
                    </a:solidFill>
                    <a:latin typeface="Aptos" panose="020B0004020202020204" pitchFamily="34" charset="0"/>
                    <a:ea typeface="Arial Unicode MS" panose="020B0604020202020204" pitchFamily="34" charset="-128"/>
                    <a:cs typeface="Calibri" panose="020F0502020204030204" pitchFamily="34" charset="0"/>
                  </a:rPr>
                  <a:t>holistic cybersecurity strategy of an organization</a:t>
                </a:r>
              </a:p>
            </p:txBody>
          </p:sp>
        </p:grp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6EFD867-893F-4D06-8204-4B8D70E07445}"/>
                </a:ext>
              </a:extLst>
            </p:cNvPr>
            <p:cNvSpPr/>
            <p:nvPr/>
          </p:nvSpPr>
          <p:spPr bwMode="auto">
            <a:xfrm>
              <a:off x="5160775" y="2023697"/>
              <a:ext cx="3850836" cy="283926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rgbClr val="ADBECB">
                  <a:lumMod val="75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lIns="0" tIns="108000" rIns="0" bIns="0" numCol="1" spcCol="72000" rtlCol="0" anchor="t" anchorCtr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Information security</a:t>
              </a:r>
              <a:b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</a:b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of an organization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138573AF-5A23-4C4E-8A7F-9CDBE0AB7578}"/>
                </a:ext>
              </a:extLst>
            </p:cNvPr>
            <p:cNvSpPr/>
            <p:nvPr/>
          </p:nvSpPr>
          <p:spPr>
            <a:xfrm>
              <a:off x="2041290" y="2841372"/>
              <a:ext cx="1942987" cy="71962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chemeClr val="accent2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ISO/IEC 27001/2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78197569-3842-4A9C-9135-C0E1E6CB0B6A}"/>
                </a:ext>
              </a:extLst>
            </p:cNvPr>
            <p:cNvSpPr/>
            <p:nvPr/>
          </p:nvSpPr>
          <p:spPr>
            <a:xfrm>
              <a:off x="5371320" y="3743219"/>
              <a:ext cx="3496292" cy="827625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107975" tIns="0" rIns="107975" bIns="0" anchor="ctr" anchorCtr="1"/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OT infrastructure of operating facilities (IACS*)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085A3396-FD16-47B3-8F84-28A971CBC2DD}"/>
                </a:ext>
              </a:extLst>
            </p:cNvPr>
            <p:cNvSpPr/>
            <p:nvPr/>
          </p:nvSpPr>
          <p:spPr>
            <a:xfrm>
              <a:off x="5160775" y="2810962"/>
              <a:ext cx="3850836" cy="75562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rgbClr val="ADBECB">
                  <a:lumMod val="75000"/>
                </a:srgbClr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IT infrastructure</a:t>
              </a:r>
              <a:b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</a:b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(Office environment)</a:t>
              </a:r>
            </a:p>
          </p:txBody>
        </p:sp>
        <p:sp>
          <p:nvSpPr>
            <p:cNvPr id="66" name="Pfeil: nach links 65">
              <a:extLst>
                <a:ext uri="{FF2B5EF4-FFF2-40B4-BE49-F238E27FC236}">
                  <a16:creationId xmlns:a16="http://schemas.microsoft.com/office/drawing/2014/main" id="{59464100-CF6E-4093-A9BA-9ACC82027905}"/>
                </a:ext>
              </a:extLst>
            </p:cNvPr>
            <p:cNvSpPr/>
            <p:nvPr/>
          </p:nvSpPr>
          <p:spPr bwMode="auto">
            <a:xfrm>
              <a:off x="8867612" y="3821968"/>
              <a:ext cx="1942988" cy="719625"/>
            </a:xfrm>
            <a:prstGeom prst="leftArrow">
              <a:avLst>
                <a:gd name="adj1" fmla="val 50000"/>
                <a:gd name="adj2" fmla="val 179147"/>
              </a:avLst>
            </a:prstGeom>
            <a:solidFill>
              <a:sysClr val="window" lastClr="FFFFFF"/>
            </a:solidFill>
            <a:ln w="222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107975" tIns="0" rIns="36000" bIns="0" anchor="ctr" anchorCtr="0"/>
            <a:lstStyle/>
            <a:p>
              <a:pPr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address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A425AD0-2EB5-4DD0-8FD0-71437035119D}"/>
                </a:ext>
              </a:extLst>
            </p:cNvPr>
            <p:cNvSpPr txBox="1"/>
            <p:nvPr/>
          </p:nvSpPr>
          <p:spPr>
            <a:xfrm>
              <a:off x="7299355" y="4901141"/>
              <a:ext cx="4506730" cy="318123"/>
            </a:xfrm>
            <a:prstGeom prst="rect">
              <a:avLst/>
            </a:prstGeom>
            <a:noFill/>
          </p:spPr>
          <p:txBody>
            <a:bodyPr wrap="none" rIns="0" rtlCol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ea typeface="ＭＳ Ｐゴシック" charset="-128"/>
                </a:rPr>
                <a:t>*IACS: Industrial Automation and Control System</a:t>
              </a: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C1763B52-E1B1-4598-9FA5-B6EA1E687305}"/>
                </a:ext>
              </a:extLst>
            </p:cNvPr>
            <p:cNvSpPr/>
            <p:nvPr/>
          </p:nvSpPr>
          <p:spPr>
            <a:xfrm>
              <a:off x="10586397" y="3825942"/>
              <a:ext cx="1942988" cy="719625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107975" tIns="0" rIns="107975" bIns="0" anchor="ctr" anchorCtr="1"/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ISA/IEC 62443 series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AEBC3D-E7EF-8824-E49A-ABE2B410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83" y="4006440"/>
            <a:ext cx="1593364" cy="206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49710-9BEE-7E26-A301-7AE3B0760033}"/>
              </a:ext>
            </a:extLst>
          </p:cNvPr>
          <p:cNvSpPr txBox="1"/>
          <p:nvPr/>
        </p:nvSpPr>
        <p:spPr>
          <a:xfrm>
            <a:off x="6773716" y="5492001"/>
            <a:ext cx="367256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u="sng" dirty="0">
                <a:highlight>
                  <a:srgbClr val="FFFFFF"/>
                </a:highlight>
              </a:rPr>
              <a:t>Free Resource available</a:t>
            </a:r>
            <a:r>
              <a:rPr lang="en-US" sz="1050" i="1" u="sng" dirty="0"/>
              <a:t>: Applying ISA/IEC 27001/2 and the ISA/IEC62443 Series for Operational Technology Environment</a:t>
            </a:r>
            <a:endParaRPr lang="en-US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E51601-B10B-7853-4644-945030160FCB}"/>
              </a:ext>
            </a:extLst>
          </p:cNvPr>
          <p:cNvSpPr txBox="1">
            <a:spLocks/>
          </p:cNvSpPr>
          <p:nvPr/>
        </p:nvSpPr>
        <p:spPr>
          <a:xfrm>
            <a:off x="676005" y="188939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Working Together: </a:t>
            </a:r>
            <a:br>
              <a:rPr lang="en-US" dirty="0">
                <a:solidFill>
                  <a:srgbClr val="00AAB5"/>
                </a:solidFill>
              </a:rPr>
            </a:br>
            <a:r>
              <a:rPr lang="en-US" dirty="0"/>
              <a:t>ISA/IEC 62443 and ISO/IEC 27001/2</a:t>
            </a:r>
          </a:p>
        </p:txBody>
      </p:sp>
      <p:sp>
        <p:nvSpPr>
          <p:cNvPr id="9" name="Pfeil: nach links 65">
            <a:extLst>
              <a:ext uri="{FF2B5EF4-FFF2-40B4-BE49-F238E27FC236}">
                <a16:creationId xmlns:a16="http://schemas.microsoft.com/office/drawing/2014/main" id="{FDF0320E-9F15-7B28-0D93-8F38FFD8FAE2}"/>
              </a:ext>
            </a:extLst>
          </p:cNvPr>
          <p:cNvSpPr/>
          <p:nvPr/>
        </p:nvSpPr>
        <p:spPr bwMode="auto">
          <a:xfrm flipH="1">
            <a:off x="2941886" y="2309297"/>
            <a:ext cx="1332417" cy="626598"/>
          </a:xfrm>
          <a:prstGeom prst="leftArrow">
            <a:avLst>
              <a:gd name="adj1" fmla="val 50000"/>
              <a:gd name="adj2" fmla="val 179147"/>
            </a:avLst>
          </a:prstGeom>
          <a:solidFill>
            <a:sysClr val="window" lastClr="FFFFFF"/>
          </a:solidFill>
          <a:ln w="222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07975" tIns="0" rIns="36000" bIns="0" anchor="ctr" anchorCtr="0"/>
          <a:lstStyle/>
          <a:p>
            <a:pPr marL="225425" algn="ctr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ea typeface="ＭＳ Ｐゴシック" charset="-128"/>
                <a:cs typeface="Calibri" panose="020F0502020204030204" pitchFamily="34" charset="0"/>
              </a:rPr>
              <a:t>    address</a:t>
            </a:r>
          </a:p>
        </p:txBody>
      </p:sp>
    </p:spTree>
    <p:extLst>
      <p:ext uri="{BB962C8B-B14F-4D97-AF65-F5344CB8AC3E}">
        <p14:creationId xmlns:p14="http://schemas.microsoft.com/office/powerpoint/2010/main" val="24787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EB93E-ECC9-4D90-A4D5-D99DE907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44" y="171000"/>
            <a:ext cx="10139855" cy="1325563"/>
          </a:xfrm>
        </p:spPr>
        <p:txBody>
          <a:bodyPr/>
          <a:lstStyle/>
          <a:p>
            <a:r>
              <a:rPr lang="en-US" sz="2400" dirty="0"/>
              <a:t>According to ISA/IEC 62443-2-1, the Security Program of Asset Owner and ISMS Must Be Coordinated</a:t>
            </a:r>
          </a:p>
        </p:txBody>
      </p:sp>
      <p:sp>
        <p:nvSpPr>
          <p:cNvPr id="152" name="cdtText Box 4 Id134148">
            <a:extLst>
              <a:ext uri="{FF2B5EF4-FFF2-40B4-BE49-F238E27FC236}">
                <a16:creationId xmlns:a16="http://schemas.microsoft.com/office/drawing/2014/main" id="{90B517E4-2997-439A-8DBC-37789D8ED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000" y="5030743"/>
            <a:ext cx="9684000" cy="90925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algn="ctr">
            <a:solidFill>
              <a:sysClr val="window" lastClr="FFFFFF">
                <a:lumMod val="95000"/>
              </a:sysClr>
            </a:solidFill>
            <a:miter lim="800000"/>
            <a:headEnd/>
            <a:tailEnd/>
          </a:ln>
          <a:effectLst/>
        </p:spPr>
        <p:txBody>
          <a:bodyPr wrap="square" lIns="108000" tIns="54000" rIns="108000" bIns="54000" anchor="ctr" anchorCtr="1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ts val="0"/>
              </a:spcBef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765"/>
              </a:solidFill>
              <a:effectLst/>
              <a:uLnTx/>
              <a:uFillTx/>
              <a:latin typeface="Aptos" panose="020B000402020202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95EBE819-5D2C-4B4C-950F-E5808C9CE19A}"/>
              </a:ext>
            </a:extLst>
          </p:cNvPr>
          <p:cNvGrpSpPr/>
          <p:nvPr/>
        </p:nvGrpSpPr>
        <p:grpSpPr>
          <a:xfrm>
            <a:off x="1836000" y="5030743"/>
            <a:ext cx="360000" cy="909257"/>
            <a:chOff x="612000" y="4968000"/>
            <a:chExt cx="360000" cy="1224000"/>
          </a:xfrm>
        </p:grpSpPr>
        <p:sp>
          <p:nvSpPr>
            <p:cNvPr id="154" name="Pfeil: Chevron 153">
              <a:extLst>
                <a:ext uri="{FF2B5EF4-FFF2-40B4-BE49-F238E27FC236}">
                  <a16:creationId xmlns:a16="http://schemas.microsoft.com/office/drawing/2014/main" id="{7A5487D6-123C-408B-A65A-4F7C88EAB5FC}"/>
                </a:ext>
              </a:extLst>
            </p:cNvPr>
            <p:cNvSpPr/>
            <p:nvPr/>
          </p:nvSpPr>
          <p:spPr bwMode="auto">
            <a:xfrm>
              <a:off x="612000" y="4968000"/>
              <a:ext cx="360000" cy="1224000"/>
            </a:xfrm>
            <a:prstGeom prst="chevron">
              <a:avLst>
                <a:gd name="adj" fmla="val 70595"/>
              </a:avLst>
            </a:prstGeom>
            <a:solidFill>
              <a:srgbClr val="004765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5" name="Pfeil: nach rechts 154">
              <a:extLst>
                <a:ext uri="{FF2B5EF4-FFF2-40B4-BE49-F238E27FC236}">
                  <a16:creationId xmlns:a16="http://schemas.microsoft.com/office/drawing/2014/main" id="{6B541998-CFA4-4B05-AA05-EB12D17BE666}"/>
                </a:ext>
              </a:extLst>
            </p:cNvPr>
            <p:cNvSpPr/>
            <p:nvPr/>
          </p:nvSpPr>
          <p:spPr bwMode="auto">
            <a:xfrm>
              <a:off x="612001" y="4968000"/>
              <a:ext cx="252000" cy="1224000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56" name="Rechteck 155">
            <a:extLst>
              <a:ext uri="{FF2B5EF4-FFF2-40B4-BE49-F238E27FC236}">
                <a16:creationId xmlns:a16="http://schemas.microsoft.com/office/drawing/2014/main" id="{32075C14-7C17-4647-8637-88A5A8328D56}"/>
              </a:ext>
            </a:extLst>
          </p:cNvPr>
          <p:cNvSpPr/>
          <p:nvPr/>
        </p:nvSpPr>
        <p:spPr bwMode="auto">
          <a:xfrm>
            <a:off x="1944000" y="5004000"/>
            <a:ext cx="9648000" cy="93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4000" rIns="108000" bIns="54000" numCol="1" spcCol="72000" rtlCol="0" anchor="ctr">
            <a:noAutofit/>
          </a:bodyPr>
          <a:lstStyle/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Asset Owner has an established ISMS for the IT environment according to ISO/IEC 27001/2</a:t>
            </a:r>
          </a:p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Asset Owner operates a security program for the IACS in operation according to IEC 62443-2-1</a:t>
            </a:r>
          </a:p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Requirements of IEC 62443-2-1 are specific to IACS and must be matched to ISO/IEC 27001/2 controls </a:t>
            </a:r>
          </a:p>
        </p:txBody>
      </p:sp>
      <p:sp>
        <p:nvSpPr>
          <p:cNvPr id="157" name="Rectangle 47">
            <a:extLst>
              <a:ext uri="{FF2B5EF4-FFF2-40B4-BE49-F238E27FC236}">
                <a16:creationId xmlns:a16="http://schemas.microsoft.com/office/drawing/2014/main" id="{511887CA-82EF-4C6F-B411-774B4393A109}"/>
              </a:ext>
            </a:extLst>
          </p:cNvPr>
          <p:cNvSpPr/>
          <p:nvPr/>
        </p:nvSpPr>
        <p:spPr>
          <a:xfrm>
            <a:off x="1836000" y="1368000"/>
            <a:ext cx="9684000" cy="356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 lIns="107975" tIns="0" rIns="107975" bIns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AB5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IACS environment</a:t>
            </a:r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0CA8E169-0B93-4284-ADEE-A7C76F747A59}"/>
              </a:ext>
            </a:extLst>
          </p:cNvPr>
          <p:cNvSpPr/>
          <p:nvPr/>
        </p:nvSpPr>
        <p:spPr bwMode="auto">
          <a:xfrm>
            <a:off x="6192000" y="1476000"/>
            <a:ext cx="5184000" cy="34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0" tIns="36000" rIns="0" bIns="0" numCol="1" spcCol="72000" rtlCol="0" anchor="t" anchorCtr="1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IT environment of IACS in operation</a:t>
            </a:r>
          </a:p>
        </p:txBody>
      </p:sp>
      <p:pic>
        <p:nvPicPr>
          <p:cNvPr id="159" name="Picture 2" descr="D:\IndSec\40_MarCom\Ressourcen\Keyviusal\Amberg_Slideshow\6483_Industrial_Security_SI_01133690_150325-1_2_Passwort-Verbindungslini....jpg">
            <a:extLst>
              <a:ext uri="{FF2B5EF4-FFF2-40B4-BE49-F238E27FC236}">
                <a16:creationId xmlns:a16="http://schemas.microsoft.com/office/drawing/2014/main" id="{BC645AC2-B72E-4224-9295-50A12175A90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000" y="1836000"/>
            <a:ext cx="4896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54">
            <a:extLst>
              <a:ext uri="{FF2B5EF4-FFF2-40B4-BE49-F238E27FC236}">
                <a16:creationId xmlns:a16="http://schemas.microsoft.com/office/drawing/2014/main" id="{AB88315A-A99F-43A3-B829-03F882C2C6B5}"/>
              </a:ext>
            </a:extLst>
          </p:cNvPr>
          <p:cNvSpPr/>
          <p:nvPr/>
        </p:nvSpPr>
        <p:spPr>
          <a:xfrm>
            <a:off x="6335999" y="1805182"/>
            <a:ext cx="4896000" cy="468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lIns="0" tIns="0" rIns="0" bIns="0"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cxnSp>
        <p:nvCxnSpPr>
          <p:cNvPr id="162" name="Verbinder: gekrümmt 161">
            <a:extLst>
              <a:ext uri="{FF2B5EF4-FFF2-40B4-BE49-F238E27FC236}">
                <a16:creationId xmlns:a16="http://schemas.microsoft.com/office/drawing/2014/main" id="{4335BE93-A3CC-45CB-82F9-9ED4892B6FB7}"/>
              </a:ext>
            </a:extLst>
          </p:cNvPr>
          <p:cNvCxnSpPr/>
          <p:nvPr/>
        </p:nvCxnSpPr>
        <p:spPr bwMode="auto">
          <a:xfrm flipV="1">
            <a:off x="4176000" y="2016000"/>
            <a:ext cx="2160226" cy="360000"/>
          </a:xfrm>
          <a:prstGeom prst="curvedConnector3">
            <a:avLst>
              <a:gd name="adj1" fmla="val 50000"/>
            </a:avLst>
          </a:prstGeom>
          <a:solidFill>
            <a:srgbClr val="000000"/>
          </a:solidFill>
          <a:ln w="22225" cap="flat" cmpd="sng" algn="ctr">
            <a:solidFill>
              <a:srgbClr val="41AAC8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" name="Text Box 6">
            <a:extLst>
              <a:ext uri="{FF2B5EF4-FFF2-40B4-BE49-F238E27FC236}">
                <a16:creationId xmlns:a16="http://schemas.microsoft.com/office/drawing/2014/main" id="{3A8E70EB-9E0E-43C3-85D0-CC36E79EF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250" y="2088278"/>
            <a:ext cx="1800000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AAC8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Accountable</a:t>
            </a:r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E0B24D9C-0D49-4333-AC1F-9A08531C7C17}"/>
              </a:ext>
            </a:extLst>
          </p:cNvPr>
          <p:cNvSpPr/>
          <p:nvPr/>
        </p:nvSpPr>
        <p:spPr bwMode="auto">
          <a:xfrm>
            <a:off x="2052000" y="3240000"/>
            <a:ext cx="3960000" cy="16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>
            <a:solidFill>
              <a:schemeClr val="accent2"/>
            </a:solidFill>
          </a:ln>
          <a:effectLst/>
        </p:spPr>
        <p:txBody>
          <a:bodyPr wrap="square" lIns="108000" tIns="54000" rIns="108000" bIns="54000" numCol="1" spcCol="72000" rtlCol="0" anchor="t" anchorCtr="1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ISO/IEC 27001/2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Information security management system</a:t>
            </a:r>
          </a:p>
        </p:txBody>
      </p:sp>
      <p:sp>
        <p:nvSpPr>
          <p:cNvPr id="165" name="AutoShape 39">
            <a:extLst>
              <a:ext uri="{FF2B5EF4-FFF2-40B4-BE49-F238E27FC236}">
                <a16:creationId xmlns:a16="http://schemas.microsoft.com/office/drawing/2014/main" id="{1EC337C0-5C77-460B-A9BE-77151C046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250" y="2213344"/>
            <a:ext cx="1800000" cy="612000"/>
          </a:xfrm>
          <a:prstGeom prst="rect">
            <a:avLst/>
          </a:prstGeom>
          <a:solidFill>
            <a:srgbClr val="003E6B"/>
          </a:solidFill>
          <a:ln w="9525">
            <a:solidFill>
              <a:srgbClr val="003E6B"/>
            </a:solidFill>
            <a:round/>
            <a:headEnd/>
            <a:tailEnd/>
          </a:ln>
        </p:spPr>
        <p:txBody>
          <a:bodyPr tIns="36000" anchor="ctr" anchorCtr="1"/>
          <a:lstStyle/>
          <a:p>
            <a:pPr algn="ctr">
              <a:defRPr/>
            </a:pPr>
            <a:r>
              <a:rPr lang="en-US" kern="0" dirty="0">
                <a:solidFill>
                  <a:schemeClr val="bg1"/>
                </a:solidFill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Asset Owner</a:t>
            </a:r>
          </a:p>
        </p:txBody>
      </p: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FC21A2F5-B450-49EA-83F1-A2269C41D8FE}"/>
              </a:ext>
            </a:extLst>
          </p:cNvPr>
          <p:cNvGrpSpPr/>
          <p:nvPr/>
        </p:nvGrpSpPr>
        <p:grpSpPr>
          <a:xfrm>
            <a:off x="4176000" y="2376000"/>
            <a:ext cx="6804000" cy="2124000"/>
            <a:chOff x="4176000" y="2376000"/>
            <a:chExt cx="6804000" cy="2124000"/>
          </a:xfrm>
        </p:grpSpPr>
        <p:sp>
          <p:nvSpPr>
            <p:cNvPr id="168" name="Text Box 6">
              <a:extLst>
                <a:ext uri="{FF2B5EF4-FFF2-40B4-BE49-F238E27FC236}">
                  <a16:creationId xmlns:a16="http://schemas.microsoft.com/office/drawing/2014/main" id="{72662B03-7D5E-45F4-B93B-64E50A79D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000" y="2376000"/>
              <a:ext cx="4356000" cy="900000"/>
            </a:xfrm>
            <a:prstGeom prst="snip1Rect">
              <a:avLst>
                <a:gd name="adj" fmla="val 37694"/>
              </a:avLst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216000" anchor="b" anchorCtr="1"/>
            <a:lstStyle>
              <a:defPPr>
                <a:defRPr lang="de-DE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" kern="0">
                  <a:solidFill>
                    <a:schemeClr val="lt1"/>
                  </a:solidFill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</a:rPr>
                <a:t>Process security measures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</a:rPr>
                <a:t>to be practiced  during operation</a:t>
              </a:r>
            </a:p>
          </p:txBody>
        </p:sp>
        <p:sp>
          <p:nvSpPr>
            <p:cNvPr id="169" name="Rectangle 103">
              <a:extLst>
                <a:ext uri="{FF2B5EF4-FFF2-40B4-BE49-F238E27FC236}">
                  <a16:creationId xmlns:a16="http://schemas.microsoft.com/office/drawing/2014/main" id="{14FEC795-47E7-43D6-955F-63A92595D4E3}"/>
                </a:ext>
              </a:extLst>
            </p:cNvPr>
            <p:cNvSpPr/>
            <p:nvPr/>
          </p:nvSpPr>
          <p:spPr>
            <a:xfrm>
              <a:off x="6624000" y="3600000"/>
              <a:ext cx="4355999" cy="900000"/>
            </a:xfrm>
            <a:prstGeom prst="rect">
              <a:avLst/>
            </a:prstGeom>
            <a:solidFill>
              <a:srgbClr val="AAE6F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10800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Automation solution</a:t>
              </a:r>
            </a:p>
          </p:txBody>
        </p:sp>
        <p:sp>
          <p:nvSpPr>
            <p:cNvPr id="170" name="Text Box 6">
              <a:extLst>
                <a:ext uri="{FF2B5EF4-FFF2-40B4-BE49-F238E27FC236}">
                  <a16:creationId xmlns:a16="http://schemas.microsoft.com/office/drawing/2014/main" id="{0E1E581B-69F1-4DA7-A7EE-68B165139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000" y="2484000"/>
              <a:ext cx="216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operates</a:t>
              </a:r>
            </a:p>
          </p:txBody>
        </p:sp>
        <p:cxnSp>
          <p:nvCxnSpPr>
            <p:cNvPr id="171" name="Straight Arrow Connector 92">
              <a:extLst>
                <a:ext uri="{FF2B5EF4-FFF2-40B4-BE49-F238E27FC236}">
                  <a16:creationId xmlns:a16="http://schemas.microsoft.com/office/drawing/2014/main" id="{3FB01642-D51F-48F5-AD66-BA61D99A277B}"/>
                </a:ext>
              </a:extLst>
            </p:cNvPr>
            <p:cNvCxnSpPr/>
            <p:nvPr/>
          </p:nvCxnSpPr>
          <p:spPr>
            <a:xfrm>
              <a:off x="4176000" y="2700000"/>
              <a:ext cx="2448000" cy="0"/>
            </a:xfrm>
            <a:prstGeom prst="straightConnector1">
              <a:avLst/>
            </a:prstGeom>
            <a:solidFill>
              <a:srgbClr val="000000"/>
            </a:soli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" name="Pfeil: nach oben und unten 171">
              <a:extLst>
                <a:ext uri="{FF2B5EF4-FFF2-40B4-BE49-F238E27FC236}">
                  <a16:creationId xmlns:a16="http://schemas.microsoft.com/office/drawing/2014/main" id="{599045DD-64E5-44A1-9DD8-8B8F01CCCE47}"/>
                </a:ext>
              </a:extLst>
            </p:cNvPr>
            <p:cNvSpPr/>
            <p:nvPr/>
          </p:nvSpPr>
          <p:spPr bwMode="auto">
            <a:xfrm>
              <a:off x="8568000" y="3132000"/>
              <a:ext cx="432000" cy="576000"/>
            </a:xfrm>
            <a:prstGeom prst="upDownArrow">
              <a:avLst/>
            </a:prstGeom>
            <a:solidFill>
              <a:srgbClr val="FFFFFF"/>
            </a:soli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1236726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C476B9C9-05E8-49CE-B865-9C00B0AAE846}"/>
              </a:ext>
            </a:extLst>
          </p:cNvPr>
          <p:cNvGrpSpPr/>
          <p:nvPr/>
        </p:nvGrpSpPr>
        <p:grpSpPr>
          <a:xfrm>
            <a:off x="2232000" y="3780000"/>
            <a:ext cx="3600000" cy="972000"/>
            <a:chOff x="2232000" y="3780000"/>
            <a:chExt cx="3600000" cy="972000"/>
          </a:xfrm>
        </p:grpSpPr>
        <p:sp>
          <p:nvSpPr>
            <p:cNvPr id="174" name="Rectangle 47">
              <a:extLst>
                <a:ext uri="{FF2B5EF4-FFF2-40B4-BE49-F238E27FC236}">
                  <a16:creationId xmlns:a16="http://schemas.microsoft.com/office/drawing/2014/main" id="{2E968562-BA40-433A-BCCD-C024E7BDED1E}"/>
                </a:ext>
              </a:extLst>
            </p:cNvPr>
            <p:cNvSpPr/>
            <p:nvPr/>
          </p:nvSpPr>
          <p:spPr>
            <a:xfrm>
              <a:off x="2232000" y="3780000"/>
              <a:ext cx="3600000" cy="972000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107975" tIns="36000" rIns="107975" bIns="36000" anchor="t" anchorCtr="1"/>
            <a:lstStyle/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IEC 62443-2-1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Security program requirements for IACS for asset owners</a:t>
              </a:r>
            </a:p>
          </p:txBody>
        </p:sp>
        <p:pic>
          <p:nvPicPr>
            <p:cNvPr id="175" name="Grafik 174">
              <a:extLst>
                <a:ext uri="{FF2B5EF4-FFF2-40B4-BE49-F238E27FC236}">
                  <a16:creationId xmlns:a16="http://schemas.microsoft.com/office/drawing/2014/main" id="{07E5C8A5-1AE2-4456-87FC-50D5506A57C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4176000"/>
              <a:ext cx="3204000" cy="54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sp>
        <p:nvSpPr>
          <p:cNvPr id="176" name="Textfeld 175">
            <a:extLst>
              <a:ext uri="{FF2B5EF4-FFF2-40B4-BE49-F238E27FC236}">
                <a16:creationId xmlns:a16="http://schemas.microsoft.com/office/drawing/2014/main" id="{95860CCE-C9C4-4968-BC2B-140DB45E7098}"/>
              </a:ext>
            </a:extLst>
          </p:cNvPr>
          <p:cNvSpPr txBox="1"/>
          <p:nvPr/>
        </p:nvSpPr>
        <p:spPr>
          <a:xfrm>
            <a:off x="6444000" y="4605667"/>
            <a:ext cx="1836000" cy="184666"/>
          </a:xfrm>
          <a:prstGeom prst="rect">
            <a:avLst/>
          </a:prstGeom>
          <a:solidFill>
            <a:srgbClr val="ADBECB">
              <a:lumMod val="20000"/>
              <a:lumOff val="80000"/>
            </a:srgb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</a:rPr>
              <a:t>Source:https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</a:rPr>
              <a:t>://assets.new.siemens.com/siemens/assets/</a:t>
            </a:r>
          </a:p>
        </p:txBody>
      </p:sp>
      <p:sp>
        <p:nvSpPr>
          <p:cNvPr id="161" name="Rectangle 54">
            <a:extLst>
              <a:ext uri="{FF2B5EF4-FFF2-40B4-BE49-F238E27FC236}">
                <a16:creationId xmlns:a16="http://schemas.microsoft.com/office/drawing/2014/main" id="{65CB3C5D-E241-4D9D-BE39-AA6F5E8B25B9}"/>
              </a:ext>
            </a:extLst>
          </p:cNvPr>
          <p:cNvSpPr/>
          <p:nvPr/>
        </p:nvSpPr>
        <p:spPr>
          <a:xfrm>
            <a:off x="6336226" y="1800000"/>
            <a:ext cx="4896000" cy="2988000"/>
          </a:xfrm>
          <a:prstGeom prst="rect">
            <a:avLst/>
          </a:prstGeom>
          <a:noFill/>
          <a:ln w="15875" cap="flat" cmpd="sng" algn="ctr">
            <a:solidFill>
              <a:schemeClr val="tx2"/>
            </a:solidFill>
            <a:prstDash val="solid"/>
          </a:ln>
          <a:effectLst/>
        </p:spPr>
        <p:txBody>
          <a:bodyPr lIns="0" tIns="0" rIns="0" bIns="0" rtlCol="0" anchor="t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Industrial Automation and Control System (IACS)</a:t>
            </a:r>
          </a:p>
        </p:txBody>
      </p:sp>
    </p:spTree>
    <p:extLst>
      <p:ext uri="{BB962C8B-B14F-4D97-AF65-F5344CB8AC3E}">
        <p14:creationId xmlns:p14="http://schemas.microsoft.com/office/powerpoint/2010/main" val="32118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139"/>
            <a:ext cx="10515600" cy="1325563"/>
          </a:xfrm>
        </p:spPr>
        <p:txBody>
          <a:bodyPr/>
          <a:lstStyle/>
          <a:p>
            <a:r>
              <a:rPr lang="en-US" sz="3600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 Global Cybersecurity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A5C2-BBED-69D7-1E25-6D631D96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242" y="2568676"/>
            <a:ext cx="9381388" cy="3794235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5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Awareness and Outreach –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Generate awareness of ISA/IEC 62443 and value of the standards and practices through participation at industry events, presentations, webinars, social media and more.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Advocacy and Adoption –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Recruit industry group support and advocate for adoption in public policy language with regulatory authorities, legislators and the insurance industry.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Training and Education –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Develop new ISA cybersecurity education offerings, collaborate with academia and government (such as INL, DHS, CISA), update commercial and open-source tools and improve accessibility to ISA/IEC 62443 standards and practices.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1203325" indent="-1203325">
              <a:lnSpc>
                <a:spcPct val="114000"/>
              </a:lnSpc>
              <a:spcBef>
                <a:spcPts val="0"/>
              </a:spcBef>
              <a:buNone/>
              <a:tabLst>
                <a:tab pos="1203325" algn="l"/>
              </a:tabLst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	Compliance and Prevention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– Train and credential ICS incident responders and establish an incident response capability through the ICS4ICS program.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hlinkClick r:id="rId3"/>
              </a:rPr>
              <a:t>www.ics4ics.org</a:t>
            </a:r>
            <a:endParaRPr lang="en-US" sz="1500" dirty="0">
              <a:latin typeface="Aptos" panose="020B0004020202020204" pitchFamily="34" charset="0"/>
            </a:endParaRPr>
          </a:p>
        </p:txBody>
      </p:sp>
      <p:pic>
        <p:nvPicPr>
          <p:cNvPr id="10" name="Picture 9" descr="A blue line drawing of people in circles&#10;&#10;Description automatically generated">
            <a:extLst>
              <a:ext uri="{FF2B5EF4-FFF2-40B4-BE49-F238E27FC236}">
                <a16:creationId xmlns:a16="http://schemas.microsoft.com/office/drawing/2014/main" id="{FB707294-B896-C8E0-FF55-84E38E266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970" y="2873218"/>
            <a:ext cx="592355" cy="59235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CD2CD9-A460-7DAE-651B-EA3F97456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7299" y="3740346"/>
            <a:ext cx="534406" cy="534406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FD5F4-56F5-E9B4-AA7E-F0A4FC867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970" y="4604693"/>
            <a:ext cx="611735" cy="611735"/>
          </a:xfrm>
          <a:prstGeom prst="rect">
            <a:avLst/>
          </a:prstGeom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539B4C-DFFE-EBA0-C8D6-FC752A2FFA2B}"/>
              </a:ext>
            </a:extLst>
          </p:cNvPr>
          <p:cNvSpPr txBox="1">
            <a:spLocks/>
          </p:cNvSpPr>
          <p:nvPr/>
        </p:nvSpPr>
        <p:spPr>
          <a:xfrm>
            <a:off x="783458" y="1292275"/>
            <a:ext cx="10621142" cy="1580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AAB5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r>
              <a:rPr lang="en-US" sz="1600" dirty="0">
                <a:solidFill>
                  <a:srgbClr val="00AAB5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Bridge the gap between the published ISA/IEC 62443 automation cybersecurity standards and adoption by stakeholders including end-users, suppliers, service providers and public policy makers.</a:t>
            </a:r>
          </a:p>
          <a:p>
            <a:pPr marL="0" lvl="1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AAB5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Vision: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Establish a forum for collaboration among stakeholders to develop programs and work products that accelerate adoption of cybersecurity best practices for securing automation that affects our everyday lives.</a:t>
            </a:r>
          </a:p>
        </p:txBody>
      </p:sp>
      <p:pic>
        <p:nvPicPr>
          <p:cNvPr id="7" name="Picture 6" descr="A black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75C0279B-A595-3509-53E9-1904A7106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196421"/>
            <a:ext cx="3048000" cy="952500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EC064BE8-E357-C8F2-1014-7074A0BE5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7" y="5365051"/>
            <a:ext cx="2163130" cy="6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06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A Color Palette">
      <a:dk1>
        <a:srgbClr val="003A6B"/>
      </a:dk1>
      <a:lt1>
        <a:sysClr val="window" lastClr="FFFFFF"/>
      </a:lt1>
      <a:dk2>
        <a:srgbClr val="00A3AE"/>
      </a:dk2>
      <a:lt2>
        <a:srgbClr val="E7E6E6"/>
      </a:lt2>
      <a:accent1>
        <a:srgbClr val="003E6B"/>
      </a:accent1>
      <a:accent2>
        <a:srgbClr val="E67325"/>
      </a:accent2>
      <a:accent3>
        <a:srgbClr val="CF202F"/>
      </a:accent3>
      <a:accent4>
        <a:srgbClr val="FFC425"/>
      </a:accent4>
      <a:accent5>
        <a:srgbClr val="00A3AE"/>
      </a:accent5>
      <a:accent6>
        <a:srgbClr val="95C93D"/>
      </a:accent6>
      <a:hlink>
        <a:srgbClr val="75BEE9"/>
      </a:hlink>
      <a:folHlink>
        <a:srgbClr val="73477B"/>
      </a:folHlink>
    </a:clrScheme>
    <a:fontScheme name="ISA Fonts">
      <a:majorFont>
        <a:latin typeface="Montserra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SA PPT - wide format - with looping video background on title page.pptx" id="{ECD6F690-C3B9-404F-BCED-E3BCCE6CAD70}" vid="{B7556D5F-7434-4A76-A8D7-A112EEFC73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ISA PPT - wide format - with looping video background on title page</Template>
  <TotalTime>1453</TotalTime>
  <Words>1230</Words>
  <Application>Microsoft Office PowerPoint</Application>
  <PresentationFormat>Widescreen</PresentationFormat>
  <Paragraphs>134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ＭＳ Ｐゴシック</vt:lpstr>
      <vt:lpstr>Aptos</vt:lpstr>
      <vt:lpstr>Arial</vt:lpstr>
      <vt:lpstr>Arial Unicode MS</vt:lpstr>
      <vt:lpstr>Calibri</vt:lpstr>
      <vt:lpstr>Montserrat SemiBold</vt:lpstr>
      <vt:lpstr>Open Sans</vt:lpstr>
      <vt:lpstr>Symbol</vt:lpstr>
      <vt:lpstr>Times New Roman</vt:lpstr>
      <vt:lpstr>Wingdings</vt:lpstr>
      <vt:lpstr>Office Theme</vt:lpstr>
      <vt:lpstr>PowerPoint Presentation</vt:lpstr>
      <vt:lpstr>About ISA</vt:lpstr>
      <vt:lpstr>PowerPoint Presentation</vt:lpstr>
      <vt:lpstr>PowerPoint Presentation</vt:lpstr>
      <vt:lpstr>Value: ISA/IEC 62443 Standards</vt:lpstr>
      <vt:lpstr>PowerPoint Presentation</vt:lpstr>
      <vt:lpstr>PowerPoint Presentation</vt:lpstr>
      <vt:lpstr>According to ISA/IEC 62443-2-1, the Security Program of Asset Owner and ISMS Must Be Coordinated</vt:lpstr>
      <vt:lpstr>ISA Global Cybersecurity Alliance</vt:lpstr>
      <vt:lpstr>ISAGCA Members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Kara Phelps</dc:creator>
  <cp:lastModifiedBy>Liz Neiman</cp:lastModifiedBy>
  <cp:revision>2</cp:revision>
  <dcterms:created xsi:type="dcterms:W3CDTF">2025-02-25T21:37:33Z</dcterms:created>
  <dcterms:modified xsi:type="dcterms:W3CDTF">2025-04-02T18:05:28Z</dcterms:modified>
</cp:coreProperties>
</file>